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60" r:id="rId1"/>
  </p:sldMasterIdLst>
  <p:notesMasterIdLst>
    <p:notesMasterId r:id="rId32"/>
  </p:notesMasterIdLst>
  <p:sldIdLst>
    <p:sldId id="551" r:id="rId2"/>
    <p:sldId id="1052" r:id="rId3"/>
    <p:sldId id="1051" r:id="rId4"/>
    <p:sldId id="1054" r:id="rId5"/>
    <p:sldId id="1115" r:id="rId6"/>
    <p:sldId id="1060" r:id="rId7"/>
    <p:sldId id="1061" r:id="rId8"/>
    <p:sldId id="1062" r:id="rId9"/>
    <p:sldId id="1032" r:id="rId10"/>
    <p:sldId id="1056" r:id="rId11"/>
    <p:sldId id="1034" r:id="rId12"/>
    <p:sldId id="1112" r:id="rId13"/>
    <p:sldId id="1113" r:id="rId14"/>
    <p:sldId id="1116" r:id="rId15"/>
    <p:sldId id="1057" r:id="rId16"/>
    <p:sldId id="1035" r:id="rId17"/>
    <p:sldId id="1064" r:id="rId18"/>
    <p:sldId id="1065" r:id="rId19"/>
    <p:sldId id="1066" r:id="rId20"/>
    <p:sldId id="1041" r:id="rId21"/>
    <p:sldId id="1039" r:id="rId22"/>
    <p:sldId id="1040" r:id="rId23"/>
    <p:sldId id="1067" r:id="rId24"/>
    <p:sldId id="1042" r:id="rId25"/>
    <p:sldId id="1069" r:id="rId26"/>
    <p:sldId id="1073" r:id="rId27"/>
    <p:sldId id="1075" r:id="rId28"/>
    <p:sldId id="1074" r:id="rId29"/>
    <p:sldId id="1046" r:id="rId30"/>
    <p:sldId id="1117" r:id="rId31"/>
  </p:sldIdLst>
  <p:sldSz cx="12192000" cy="6858000"/>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3" pos="7333" userDrawn="1">
          <p15:clr>
            <a:srgbClr val="A4A3A4"/>
          </p15:clr>
        </p15:guide>
        <p15:guide id="4" orient="horz" pos="4156" userDrawn="1">
          <p15:clr>
            <a:srgbClr val="A4A3A4"/>
          </p15:clr>
        </p15:guide>
        <p15:guide id="5" orient="horz" pos="4065" userDrawn="1">
          <p15:clr>
            <a:srgbClr val="A4A3A4"/>
          </p15:clr>
        </p15:guide>
        <p15:guide id="7" orient="horz" pos="1275" userDrawn="1">
          <p15:clr>
            <a:srgbClr val="A4A3A4"/>
          </p15:clr>
        </p15:guide>
        <p15:guide id="8" pos="347" userDrawn="1">
          <p15:clr>
            <a:srgbClr val="A4A3A4"/>
          </p15:clr>
        </p15:guide>
        <p15:guide id="9" orient="horz" pos="187" userDrawn="1">
          <p15:clr>
            <a:srgbClr val="A4A3A4"/>
          </p15:clr>
        </p15:guide>
        <p15:guide id="10" orient="horz" pos="482" userDrawn="1">
          <p15:clr>
            <a:srgbClr val="A4A3A4"/>
          </p15:clr>
        </p15:guide>
        <p15:guide id="11" pos="118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和田 聖翔" initials="和田" lastIdx="1" clrIdx="0">
    <p:extLst>
      <p:ext uri="{19B8F6BF-5375-455C-9EA6-DF929625EA0E}">
        <p15:presenceInfo xmlns:p15="http://schemas.microsoft.com/office/powerpoint/2012/main" userId="S::wada@fidltd.onmicrosoft.com::915c9b75-b39a-41b7-a48f-efc2b6842cb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C6C6C6"/>
    <a:srgbClr val="0A2D88"/>
    <a:srgbClr val="FFFFFF"/>
    <a:srgbClr val="D86B4E"/>
    <a:srgbClr val="F4F4BE"/>
    <a:srgbClr val="000000"/>
    <a:srgbClr val="FB644B"/>
    <a:srgbClr val="F08134"/>
    <a:srgbClr val="DFF2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BA5D9A-41F4-4B2F-9CD7-BE382DE6FF4F}" v="35" dt="2025-09-19T03:58:10.766"/>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93D81CF-94F2-401A-BA57-92F5A7B2D0C5}" styleName="スタイル (中間)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189" autoAdjust="0"/>
    <p:restoredTop sz="93112"/>
  </p:normalViewPr>
  <p:slideViewPr>
    <p:cSldViewPr snapToGrid="0" snapToObjects="1">
      <p:cViewPr varScale="1">
        <p:scale>
          <a:sx n="110" d="100"/>
          <a:sy n="110" d="100"/>
        </p:scale>
        <p:origin x="504" y="114"/>
      </p:cViewPr>
      <p:guideLst>
        <p:guide pos="7333"/>
        <p:guide orient="horz" pos="4156"/>
        <p:guide orient="horz" pos="4065"/>
        <p:guide orient="horz" pos="1275"/>
        <p:guide pos="347"/>
        <p:guide orient="horz" pos="187"/>
        <p:guide orient="horz" pos="482"/>
        <p:guide pos="1186"/>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hei kita" userId="0c3a186829a22171" providerId="LiveId" clId="{2F24F371-0E48-48D6-98D3-7067818AF5E3}"/>
    <pc:docChg chg="undo custSel addSld delSld modSld">
      <pc:chgData name="yohei kita" userId="0c3a186829a22171" providerId="LiveId" clId="{2F24F371-0E48-48D6-98D3-7067818AF5E3}" dt="2025-09-19T04:05:35.005" v="912" actId="122"/>
      <pc:docMkLst>
        <pc:docMk/>
      </pc:docMkLst>
      <pc:sldChg chg="modSp mod">
        <pc:chgData name="yohei kita" userId="0c3a186829a22171" providerId="LiveId" clId="{2F24F371-0E48-48D6-98D3-7067818AF5E3}" dt="2025-09-19T04:00:09.359" v="576" actId="20577"/>
        <pc:sldMkLst>
          <pc:docMk/>
          <pc:sldMk cId="3346988558" sldId="551"/>
        </pc:sldMkLst>
        <pc:spChg chg="mod">
          <ac:chgData name="yohei kita" userId="0c3a186829a22171" providerId="LiveId" clId="{2F24F371-0E48-48D6-98D3-7067818AF5E3}" dt="2025-09-19T04:00:09.359" v="576" actId="20577"/>
          <ac:spMkLst>
            <pc:docMk/>
            <pc:sldMk cId="3346988558" sldId="551"/>
            <ac:spMk id="2" creationId="{A0A00E5F-EF46-4799-9F06-8A80DFAA0F84}"/>
          </ac:spMkLst>
        </pc:spChg>
      </pc:sldChg>
      <pc:sldChg chg="del">
        <pc:chgData name="yohei kita" userId="0c3a186829a22171" providerId="LiveId" clId="{2F24F371-0E48-48D6-98D3-7067818AF5E3}" dt="2025-09-19T03:18:10.593" v="0" actId="47"/>
        <pc:sldMkLst>
          <pc:docMk/>
          <pc:sldMk cId="689129242" sldId="1022"/>
        </pc:sldMkLst>
      </pc:sldChg>
      <pc:sldChg chg="addSp modSp mod">
        <pc:chgData name="yohei kita" userId="0c3a186829a22171" providerId="LiveId" clId="{2F24F371-0E48-48D6-98D3-7067818AF5E3}" dt="2025-09-19T03:47:56.800" v="337" actId="14100"/>
        <pc:sldMkLst>
          <pc:docMk/>
          <pc:sldMk cId="3065700368" sldId="1032"/>
        </pc:sldMkLst>
        <pc:spChg chg="add mod">
          <ac:chgData name="yohei kita" userId="0c3a186829a22171" providerId="LiveId" clId="{2F24F371-0E48-48D6-98D3-7067818AF5E3}" dt="2025-09-19T03:47:56.800" v="337" actId="14100"/>
          <ac:spMkLst>
            <pc:docMk/>
            <pc:sldMk cId="3065700368" sldId="1032"/>
            <ac:spMk id="2" creationId="{3189F1BF-926A-D729-E27C-969427FC22E4}"/>
          </ac:spMkLst>
        </pc:spChg>
        <pc:spChg chg="mod">
          <ac:chgData name="yohei kita" userId="0c3a186829a22171" providerId="LiveId" clId="{2F24F371-0E48-48D6-98D3-7067818AF5E3}" dt="2025-09-19T03:47:39.585" v="328" actId="14100"/>
          <ac:spMkLst>
            <pc:docMk/>
            <pc:sldMk cId="3065700368" sldId="1032"/>
            <ac:spMk id="3" creationId="{DD920537-8486-57BE-9F0B-43B060352C83}"/>
          </ac:spMkLst>
        </pc:spChg>
        <pc:picChg chg="mod">
          <ac:chgData name="yohei kita" userId="0c3a186829a22171" providerId="LiveId" clId="{2F24F371-0E48-48D6-98D3-7067818AF5E3}" dt="2025-09-19T03:47:44.605" v="331" actId="1076"/>
          <ac:picMkLst>
            <pc:docMk/>
            <pc:sldMk cId="3065700368" sldId="1032"/>
            <ac:picMk id="6" creationId="{FC66B63F-CFFC-C16D-3807-5F08FDD4AD0E}"/>
          </ac:picMkLst>
        </pc:picChg>
      </pc:sldChg>
      <pc:sldChg chg="addSp delSp modSp mod">
        <pc:chgData name="yohei kita" userId="0c3a186829a22171" providerId="LiveId" clId="{2F24F371-0E48-48D6-98D3-7067818AF5E3}" dt="2025-09-19T03:48:45.889" v="345" actId="408"/>
        <pc:sldMkLst>
          <pc:docMk/>
          <pc:sldMk cId="1127938163" sldId="1034"/>
        </pc:sldMkLst>
        <pc:spChg chg="mod">
          <ac:chgData name="yohei kita" userId="0c3a186829a22171" providerId="LiveId" clId="{2F24F371-0E48-48D6-98D3-7067818AF5E3}" dt="2025-09-19T03:48:42.891" v="344" actId="164"/>
          <ac:spMkLst>
            <pc:docMk/>
            <pc:sldMk cId="1127938163" sldId="1034"/>
            <ac:spMk id="64" creationId="{6957DE61-D456-969D-0967-6EDD2FA40E78}"/>
          </ac:spMkLst>
        </pc:spChg>
        <pc:spChg chg="mod">
          <ac:chgData name="yohei kita" userId="0c3a186829a22171" providerId="LiveId" clId="{2F24F371-0E48-48D6-98D3-7067818AF5E3}" dt="2025-09-19T03:48:42.891" v="344" actId="164"/>
          <ac:spMkLst>
            <pc:docMk/>
            <pc:sldMk cId="1127938163" sldId="1034"/>
            <ac:spMk id="65" creationId="{0D4488FE-075F-6D88-A160-12C2FC46A532}"/>
          </ac:spMkLst>
        </pc:spChg>
        <pc:spChg chg="mod">
          <ac:chgData name="yohei kita" userId="0c3a186829a22171" providerId="LiveId" clId="{2F24F371-0E48-48D6-98D3-7067818AF5E3}" dt="2025-09-19T03:48:42.891" v="344" actId="164"/>
          <ac:spMkLst>
            <pc:docMk/>
            <pc:sldMk cId="1127938163" sldId="1034"/>
            <ac:spMk id="66" creationId="{54736211-3485-3A83-BF43-27290CA6C766}"/>
          </ac:spMkLst>
        </pc:spChg>
        <pc:spChg chg="mod">
          <ac:chgData name="yohei kita" userId="0c3a186829a22171" providerId="LiveId" clId="{2F24F371-0E48-48D6-98D3-7067818AF5E3}" dt="2025-09-19T03:48:42.891" v="344" actId="164"/>
          <ac:spMkLst>
            <pc:docMk/>
            <pc:sldMk cId="1127938163" sldId="1034"/>
            <ac:spMk id="67" creationId="{B1598AF5-A265-927C-D5D7-42FC68930F97}"/>
          </ac:spMkLst>
        </pc:spChg>
        <pc:spChg chg="mod">
          <ac:chgData name="yohei kita" userId="0c3a186829a22171" providerId="LiveId" clId="{2F24F371-0E48-48D6-98D3-7067818AF5E3}" dt="2025-09-19T03:48:42.891" v="344" actId="164"/>
          <ac:spMkLst>
            <pc:docMk/>
            <pc:sldMk cId="1127938163" sldId="1034"/>
            <ac:spMk id="68" creationId="{D186BFA8-B199-895B-7CBB-EF5814F60A1F}"/>
          </ac:spMkLst>
        </pc:spChg>
        <pc:spChg chg="mod">
          <ac:chgData name="yohei kita" userId="0c3a186829a22171" providerId="LiveId" clId="{2F24F371-0E48-48D6-98D3-7067818AF5E3}" dt="2025-09-19T03:48:42.891" v="344" actId="164"/>
          <ac:spMkLst>
            <pc:docMk/>
            <pc:sldMk cId="1127938163" sldId="1034"/>
            <ac:spMk id="69" creationId="{7FF3FE1A-D090-026C-F686-5B8A5517F56B}"/>
          </ac:spMkLst>
        </pc:spChg>
        <pc:spChg chg="mod">
          <ac:chgData name="yohei kita" userId="0c3a186829a22171" providerId="LiveId" clId="{2F24F371-0E48-48D6-98D3-7067818AF5E3}" dt="2025-09-19T03:48:42.891" v="344" actId="164"/>
          <ac:spMkLst>
            <pc:docMk/>
            <pc:sldMk cId="1127938163" sldId="1034"/>
            <ac:spMk id="73" creationId="{C155BB20-01A4-3C6F-3A7F-53D954F931E0}"/>
          </ac:spMkLst>
        </pc:spChg>
        <pc:spChg chg="mod">
          <ac:chgData name="yohei kita" userId="0c3a186829a22171" providerId="LiveId" clId="{2F24F371-0E48-48D6-98D3-7067818AF5E3}" dt="2025-09-19T03:48:42.891" v="344" actId="164"/>
          <ac:spMkLst>
            <pc:docMk/>
            <pc:sldMk cId="1127938163" sldId="1034"/>
            <ac:spMk id="75" creationId="{5F5ABEB3-1652-3CB4-B1E8-585442376723}"/>
          </ac:spMkLst>
        </pc:spChg>
        <pc:spChg chg="mod">
          <ac:chgData name="yohei kita" userId="0c3a186829a22171" providerId="LiveId" clId="{2F24F371-0E48-48D6-98D3-7067818AF5E3}" dt="2025-09-19T03:48:42.891" v="344" actId="164"/>
          <ac:spMkLst>
            <pc:docMk/>
            <pc:sldMk cId="1127938163" sldId="1034"/>
            <ac:spMk id="80" creationId="{9B907416-6C10-EE92-3735-4FF31B157AB3}"/>
          </ac:spMkLst>
        </pc:spChg>
        <pc:spChg chg="mod">
          <ac:chgData name="yohei kita" userId="0c3a186829a22171" providerId="LiveId" clId="{2F24F371-0E48-48D6-98D3-7067818AF5E3}" dt="2025-09-19T03:48:42.891" v="344" actId="164"/>
          <ac:spMkLst>
            <pc:docMk/>
            <pc:sldMk cId="1127938163" sldId="1034"/>
            <ac:spMk id="86" creationId="{90119C5B-2292-1524-2C2C-91BC25DA2E4B}"/>
          </ac:spMkLst>
        </pc:spChg>
        <pc:grpChg chg="mod">
          <ac:chgData name="yohei kita" userId="0c3a186829a22171" providerId="LiveId" clId="{2F24F371-0E48-48D6-98D3-7067818AF5E3}" dt="2025-09-19T03:48:45.889" v="345" actId="408"/>
          <ac:grpSpMkLst>
            <pc:docMk/>
            <pc:sldMk cId="1127938163" sldId="1034"/>
            <ac:grpSpMk id="2" creationId="{971B8F43-27C4-63C6-1439-2B9E774A157B}"/>
          </ac:grpSpMkLst>
        </pc:grpChg>
        <pc:grpChg chg="del">
          <ac:chgData name="yohei kita" userId="0c3a186829a22171" providerId="LiveId" clId="{2F24F371-0E48-48D6-98D3-7067818AF5E3}" dt="2025-09-19T03:48:25.987" v="343" actId="478"/>
          <ac:grpSpMkLst>
            <pc:docMk/>
            <pc:sldMk cId="1127938163" sldId="1034"/>
            <ac:grpSpMk id="89" creationId="{56F7B99B-3B93-F25E-69D8-372D2B03E753}"/>
          </ac:grpSpMkLst>
        </pc:grpChg>
      </pc:sldChg>
      <pc:sldChg chg="addSp delSp modSp mod">
        <pc:chgData name="yohei kita" userId="0c3a186829a22171" providerId="LiveId" clId="{2F24F371-0E48-48D6-98D3-7067818AF5E3}" dt="2025-09-19T03:51:24.798" v="371" actId="408"/>
        <pc:sldMkLst>
          <pc:docMk/>
          <pc:sldMk cId="3446196173" sldId="1035"/>
        </pc:sldMkLst>
        <pc:spChg chg="mod">
          <ac:chgData name="yohei kita" userId="0c3a186829a22171" providerId="LiveId" clId="{2F24F371-0E48-48D6-98D3-7067818AF5E3}" dt="2025-09-19T03:51:22.355" v="370" actId="164"/>
          <ac:spMkLst>
            <pc:docMk/>
            <pc:sldMk cId="3446196173" sldId="1035"/>
            <ac:spMk id="9" creationId="{CF781BC7-A0B6-D5E4-C86D-0EC73F155D70}"/>
          </ac:spMkLst>
        </pc:spChg>
        <pc:grpChg chg="add mod">
          <ac:chgData name="yohei kita" userId="0c3a186829a22171" providerId="LiveId" clId="{2F24F371-0E48-48D6-98D3-7067818AF5E3}" dt="2025-09-19T03:51:24.798" v="371" actId="408"/>
          <ac:grpSpMkLst>
            <pc:docMk/>
            <pc:sldMk cId="3446196173" sldId="1035"/>
            <ac:grpSpMk id="3" creationId="{EC76EE5F-6A01-7C71-D0EC-2AC2FA450DE8}"/>
          </ac:grpSpMkLst>
        </pc:grpChg>
        <pc:grpChg chg="del">
          <ac:chgData name="yohei kita" userId="0c3a186829a22171" providerId="LiveId" clId="{2F24F371-0E48-48D6-98D3-7067818AF5E3}" dt="2025-09-19T03:51:09.182" v="366" actId="478"/>
          <ac:grpSpMkLst>
            <pc:docMk/>
            <pc:sldMk cId="3446196173" sldId="1035"/>
            <ac:grpSpMk id="11" creationId="{72E905B1-FD54-8BC5-41AB-6C5B4E53DD15}"/>
          </ac:grpSpMkLst>
        </pc:grpChg>
        <pc:picChg chg="mod">
          <ac:chgData name="yohei kita" userId="0c3a186829a22171" providerId="LiveId" clId="{2F24F371-0E48-48D6-98D3-7067818AF5E3}" dt="2025-09-19T03:51:22.355" v="370" actId="164"/>
          <ac:picMkLst>
            <pc:docMk/>
            <pc:sldMk cId="3446196173" sldId="1035"/>
            <ac:picMk id="6" creationId="{F1C4A64D-5F9B-39F4-F880-4888B6CA4037}"/>
          </ac:picMkLst>
        </pc:picChg>
      </pc:sldChg>
      <pc:sldChg chg="addSp modSp mod">
        <pc:chgData name="yohei kita" userId="0c3a186829a22171" providerId="LiveId" clId="{2F24F371-0E48-48D6-98D3-7067818AF5E3}" dt="2025-09-19T03:54:45.642" v="443" actId="14100"/>
        <pc:sldMkLst>
          <pc:docMk/>
          <pc:sldMk cId="185489234" sldId="1041"/>
        </pc:sldMkLst>
        <pc:spChg chg="add mod">
          <ac:chgData name="yohei kita" userId="0c3a186829a22171" providerId="LiveId" clId="{2F24F371-0E48-48D6-98D3-7067818AF5E3}" dt="2025-09-19T03:54:39.935" v="442" actId="1076"/>
          <ac:spMkLst>
            <pc:docMk/>
            <pc:sldMk cId="185489234" sldId="1041"/>
            <ac:spMk id="3" creationId="{908A975A-71D8-A33F-6B8F-39B32A44ABA7}"/>
          </ac:spMkLst>
        </pc:spChg>
        <pc:spChg chg="mod">
          <ac:chgData name="yohei kita" userId="0c3a186829a22171" providerId="LiveId" clId="{2F24F371-0E48-48D6-98D3-7067818AF5E3}" dt="2025-09-19T03:54:45.642" v="443" actId="14100"/>
          <ac:spMkLst>
            <pc:docMk/>
            <pc:sldMk cId="185489234" sldId="1041"/>
            <ac:spMk id="18" creationId="{1CCB2FB7-7C79-D5EA-47D2-D31C27A774E4}"/>
          </ac:spMkLst>
        </pc:spChg>
      </pc:sldChg>
      <pc:sldChg chg="addSp modSp mod">
        <pc:chgData name="yohei kita" userId="0c3a186829a22171" providerId="LiveId" clId="{2F24F371-0E48-48D6-98D3-7067818AF5E3}" dt="2025-09-19T03:58:19.093" v="480" actId="1076"/>
        <pc:sldMkLst>
          <pc:docMk/>
          <pc:sldMk cId="2131359461" sldId="1046"/>
        </pc:sldMkLst>
        <pc:spChg chg="add mod">
          <ac:chgData name="yohei kita" userId="0c3a186829a22171" providerId="LiveId" clId="{2F24F371-0E48-48D6-98D3-7067818AF5E3}" dt="2025-09-19T03:58:19.093" v="480" actId="1076"/>
          <ac:spMkLst>
            <pc:docMk/>
            <pc:sldMk cId="2131359461" sldId="1046"/>
            <ac:spMk id="3" creationId="{8EB0115F-9092-E304-E22F-4F42688FD801}"/>
          </ac:spMkLst>
        </pc:spChg>
      </pc:sldChg>
      <pc:sldChg chg="delSp modSp mod">
        <pc:chgData name="yohei kita" userId="0c3a186829a22171" providerId="LiveId" clId="{2F24F371-0E48-48D6-98D3-7067818AF5E3}" dt="2025-09-19T03:21:44.162" v="74" actId="165"/>
        <pc:sldMkLst>
          <pc:docMk/>
          <pc:sldMk cId="4093601192" sldId="1051"/>
        </pc:sldMkLst>
        <pc:spChg chg="mod">
          <ac:chgData name="yohei kita" userId="0c3a186829a22171" providerId="LiveId" clId="{2F24F371-0E48-48D6-98D3-7067818AF5E3}" dt="2025-09-19T03:21:35.623" v="73" actId="20577"/>
          <ac:spMkLst>
            <pc:docMk/>
            <pc:sldMk cId="4093601192" sldId="1051"/>
            <ac:spMk id="3" creationId="{86C6DF35-2E08-86F0-4926-7D220DAE8DA0}"/>
          </ac:spMkLst>
        </pc:spChg>
        <pc:spChg chg="mod topLvl">
          <ac:chgData name="yohei kita" userId="0c3a186829a22171" providerId="LiveId" clId="{2F24F371-0E48-48D6-98D3-7067818AF5E3}" dt="2025-09-19T03:21:44.162" v="74" actId="165"/>
          <ac:spMkLst>
            <pc:docMk/>
            <pc:sldMk cId="4093601192" sldId="1051"/>
            <ac:spMk id="9" creationId="{C4C33C13-C6E3-C436-F788-B5F1AF993646}"/>
          </ac:spMkLst>
        </pc:spChg>
        <pc:spChg chg="mod topLvl">
          <ac:chgData name="yohei kita" userId="0c3a186829a22171" providerId="LiveId" clId="{2F24F371-0E48-48D6-98D3-7067818AF5E3}" dt="2025-09-19T03:21:44.162" v="74" actId="165"/>
          <ac:spMkLst>
            <pc:docMk/>
            <pc:sldMk cId="4093601192" sldId="1051"/>
            <ac:spMk id="12" creationId="{409D84C8-1595-6779-3C07-1672AF316E8F}"/>
          </ac:spMkLst>
        </pc:spChg>
        <pc:spChg chg="mod topLvl">
          <ac:chgData name="yohei kita" userId="0c3a186829a22171" providerId="LiveId" clId="{2F24F371-0E48-48D6-98D3-7067818AF5E3}" dt="2025-09-19T03:21:44.162" v="74" actId="165"/>
          <ac:spMkLst>
            <pc:docMk/>
            <pc:sldMk cId="4093601192" sldId="1051"/>
            <ac:spMk id="13" creationId="{6F39BD53-799A-7F09-FD0B-1B37E98F1F24}"/>
          </ac:spMkLst>
        </pc:spChg>
        <pc:spChg chg="mod topLvl">
          <ac:chgData name="yohei kita" userId="0c3a186829a22171" providerId="LiveId" clId="{2F24F371-0E48-48D6-98D3-7067818AF5E3}" dt="2025-09-19T03:21:44.162" v="74" actId="165"/>
          <ac:spMkLst>
            <pc:docMk/>
            <pc:sldMk cId="4093601192" sldId="1051"/>
            <ac:spMk id="15" creationId="{893B5F88-F68D-DBC2-0B99-5F12ED3CB8DC}"/>
          </ac:spMkLst>
        </pc:spChg>
        <pc:spChg chg="mod topLvl">
          <ac:chgData name="yohei kita" userId="0c3a186829a22171" providerId="LiveId" clId="{2F24F371-0E48-48D6-98D3-7067818AF5E3}" dt="2025-09-19T03:21:44.162" v="74" actId="165"/>
          <ac:spMkLst>
            <pc:docMk/>
            <pc:sldMk cId="4093601192" sldId="1051"/>
            <ac:spMk id="16" creationId="{25364A05-2B9C-F8A1-D3A0-9FA6E0861D52}"/>
          </ac:spMkLst>
        </pc:spChg>
        <pc:spChg chg="mod topLvl">
          <ac:chgData name="yohei kita" userId="0c3a186829a22171" providerId="LiveId" clId="{2F24F371-0E48-48D6-98D3-7067818AF5E3}" dt="2025-09-19T03:21:44.162" v="74" actId="165"/>
          <ac:spMkLst>
            <pc:docMk/>
            <pc:sldMk cId="4093601192" sldId="1051"/>
            <ac:spMk id="26" creationId="{D8B620C0-F316-F141-46EA-13C44B40869D}"/>
          </ac:spMkLst>
        </pc:spChg>
        <pc:spChg chg="mod topLvl">
          <ac:chgData name="yohei kita" userId="0c3a186829a22171" providerId="LiveId" clId="{2F24F371-0E48-48D6-98D3-7067818AF5E3}" dt="2025-09-19T03:21:44.162" v="74" actId="165"/>
          <ac:spMkLst>
            <pc:docMk/>
            <pc:sldMk cId="4093601192" sldId="1051"/>
            <ac:spMk id="27" creationId="{3268A848-10E5-E039-D96D-DD5A8BD594E6}"/>
          </ac:spMkLst>
        </pc:spChg>
        <pc:spChg chg="mod topLvl">
          <ac:chgData name="yohei kita" userId="0c3a186829a22171" providerId="LiveId" clId="{2F24F371-0E48-48D6-98D3-7067818AF5E3}" dt="2025-09-19T03:21:44.162" v="74" actId="165"/>
          <ac:spMkLst>
            <pc:docMk/>
            <pc:sldMk cId="4093601192" sldId="1051"/>
            <ac:spMk id="32" creationId="{F79E1DF1-AB10-43F4-5B11-3AFABB2A93AC}"/>
          </ac:spMkLst>
        </pc:spChg>
        <pc:spChg chg="mod topLvl">
          <ac:chgData name="yohei kita" userId="0c3a186829a22171" providerId="LiveId" clId="{2F24F371-0E48-48D6-98D3-7067818AF5E3}" dt="2025-09-19T03:21:44.162" v="74" actId="165"/>
          <ac:spMkLst>
            <pc:docMk/>
            <pc:sldMk cId="4093601192" sldId="1051"/>
            <ac:spMk id="35" creationId="{65064666-F971-3767-D323-8B27D858D5F9}"/>
          </ac:spMkLst>
        </pc:spChg>
        <pc:spChg chg="mod topLvl">
          <ac:chgData name="yohei kita" userId="0c3a186829a22171" providerId="LiveId" clId="{2F24F371-0E48-48D6-98D3-7067818AF5E3}" dt="2025-09-19T03:21:44.162" v="74" actId="165"/>
          <ac:spMkLst>
            <pc:docMk/>
            <pc:sldMk cId="4093601192" sldId="1051"/>
            <ac:spMk id="47" creationId="{476B3737-AB40-5665-55A0-0EBD3BD4B545}"/>
          </ac:spMkLst>
        </pc:spChg>
      </pc:sldChg>
      <pc:sldChg chg="addSp delSp modSp mod">
        <pc:chgData name="yohei kita" userId="0c3a186829a22171" providerId="LiveId" clId="{2F24F371-0E48-48D6-98D3-7067818AF5E3}" dt="2025-09-19T04:03:02.014" v="613" actId="1076"/>
        <pc:sldMkLst>
          <pc:docMk/>
          <pc:sldMk cId="732809438" sldId="1052"/>
        </pc:sldMkLst>
        <pc:spChg chg="del">
          <ac:chgData name="yohei kita" userId="0c3a186829a22171" providerId="LiveId" clId="{2F24F371-0E48-48D6-98D3-7067818AF5E3}" dt="2025-09-19T03:20:17.048" v="25" actId="478"/>
          <ac:spMkLst>
            <pc:docMk/>
            <pc:sldMk cId="732809438" sldId="1052"/>
            <ac:spMk id="2" creationId="{5330A404-FE5C-676E-0F9A-FD1B5A1321D0}"/>
          </ac:spMkLst>
        </pc:spChg>
        <pc:spChg chg="add mod">
          <ac:chgData name="yohei kita" userId="0c3a186829a22171" providerId="LiveId" clId="{2F24F371-0E48-48D6-98D3-7067818AF5E3}" dt="2025-09-19T04:03:02.014" v="613" actId="1076"/>
          <ac:spMkLst>
            <pc:docMk/>
            <pc:sldMk cId="732809438" sldId="1052"/>
            <ac:spMk id="3" creationId="{255B7782-A768-5100-F2CD-171F8D319047}"/>
          </ac:spMkLst>
        </pc:spChg>
        <pc:spChg chg="mod">
          <ac:chgData name="yohei kita" userId="0c3a186829a22171" providerId="LiveId" clId="{2F24F371-0E48-48D6-98D3-7067818AF5E3}" dt="2025-09-19T03:20:16.232" v="24" actId="20577"/>
          <ac:spMkLst>
            <pc:docMk/>
            <pc:sldMk cId="732809438" sldId="1052"/>
            <ac:spMk id="4" creationId="{02FFBF97-3D24-DEF4-7D00-188D7C01355F}"/>
          </ac:spMkLst>
        </pc:spChg>
        <pc:spChg chg="add mod">
          <ac:chgData name="yohei kita" userId="0c3a186829a22171" providerId="LiveId" clId="{2F24F371-0E48-48D6-98D3-7067818AF5E3}" dt="2025-09-19T04:03:02.014" v="613" actId="1076"/>
          <ac:spMkLst>
            <pc:docMk/>
            <pc:sldMk cId="732809438" sldId="1052"/>
            <ac:spMk id="5" creationId="{740A7D56-71A0-A927-35C9-90FBB64B4019}"/>
          </ac:spMkLst>
        </pc:spChg>
        <pc:spChg chg="add mod">
          <ac:chgData name="yohei kita" userId="0c3a186829a22171" providerId="LiveId" clId="{2F24F371-0E48-48D6-98D3-7067818AF5E3}" dt="2025-09-19T04:03:02.014" v="613" actId="1076"/>
          <ac:spMkLst>
            <pc:docMk/>
            <pc:sldMk cId="732809438" sldId="1052"/>
            <ac:spMk id="6" creationId="{A237DD51-9CBC-2FF7-B096-5ACF90C39354}"/>
          </ac:spMkLst>
        </pc:spChg>
        <pc:spChg chg="add mod">
          <ac:chgData name="yohei kita" userId="0c3a186829a22171" providerId="LiveId" clId="{2F24F371-0E48-48D6-98D3-7067818AF5E3}" dt="2025-09-19T04:03:02.014" v="613" actId="1076"/>
          <ac:spMkLst>
            <pc:docMk/>
            <pc:sldMk cId="732809438" sldId="1052"/>
            <ac:spMk id="7" creationId="{1D1D9F10-53BA-3F63-BC86-DA5356214D75}"/>
          </ac:spMkLst>
        </pc:spChg>
        <pc:spChg chg="add mod">
          <ac:chgData name="yohei kita" userId="0c3a186829a22171" providerId="LiveId" clId="{2F24F371-0E48-48D6-98D3-7067818AF5E3}" dt="2025-09-19T04:03:02.014" v="613" actId="1076"/>
          <ac:spMkLst>
            <pc:docMk/>
            <pc:sldMk cId="732809438" sldId="1052"/>
            <ac:spMk id="8" creationId="{35FD1957-6250-A2FB-638E-57AEBAE0477A}"/>
          </ac:spMkLst>
        </pc:spChg>
        <pc:spChg chg="add mod">
          <ac:chgData name="yohei kita" userId="0c3a186829a22171" providerId="LiveId" clId="{2F24F371-0E48-48D6-98D3-7067818AF5E3}" dt="2025-09-19T04:03:02.014" v="613" actId="1076"/>
          <ac:spMkLst>
            <pc:docMk/>
            <pc:sldMk cId="732809438" sldId="1052"/>
            <ac:spMk id="9" creationId="{EE42734F-589D-1BF6-B9C4-80E5C319334B}"/>
          </ac:spMkLst>
        </pc:spChg>
        <pc:spChg chg="add del mod">
          <ac:chgData name="yohei kita" userId="0c3a186829a22171" providerId="LiveId" clId="{2F24F371-0E48-48D6-98D3-7067818AF5E3}" dt="2025-09-19T04:02:57.339" v="612" actId="478"/>
          <ac:spMkLst>
            <pc:docMk/>
            <pc:sldMk cId="732809438" sldId="1052"/>
            <ac:spMk id="10" creationId="{97D2E154-BAE5-D999-3F98-4C8A20DD967D}"/>
          </ac:spMkLst>
        </pc:spChg>
        <pc:spChg chg="add del mod">
          <ac:chgData name="yohei kita" userId="0c3a186829a22171" providerId="LiveId" clId="{2F24F371-0E48-48D6-98D3-7067818AF5E3}" dt="2025-09-19T04:02:57.339" v="612" actId="478"/>
          <ac:spMkLst>
            <pc:docMk/>
            <pc:sldMk cId="732809438" sldId="1052"/>
            <ac:spMk id="11" creationId="{30AC698E-F095-F9E0-C878-C5F58A0BE0EA}"/>
          </ac:spMkLst>
        </pc:spChg>
        <pc:spChg chg="add del mod">
          <ac:chgData name="yohei kita" userId="0c3a186829a22171" providerId="LiveId" clId="{2F24F371-0E48-48D6-98D3-7067818AF5E3}" dt="2025-09-19T03:20:52.338" v="27" actId="478"/>
          <ac:spMkLst>
            <pc:docMk/>
            <pc:sldMk cId="732809438" sldId="1052"/>
            <ac:spMk id="12" creationId="{82F2CEBA-97B9-2E1E-A1C0-7D52275EEEA1}"/>
          </ac:spMkLst>
        </pc:spChg>
        <pc:spChg chg="add mod">
          <ac:chgData name="yohei kita" userId="0c3a186829a22171" providerId="LiveId" clId="{2F24F371-0E48-48D6-98D3-7067818AF5E3}" dt="2025-09-19T03:20:56.171" v="36" actId="20577"/>
          <ac:spMkLst>
            <pc:docMk/>
            <pc:sldMk cId="732809438" sldId="1052"/>
            <ac:spMk id="13" creationId="{47EFC439-BAB2-5599-C7F9-0D7B5924712D}"/>
          </ac:spMkLst>
        </pc:spChg>
      </pc:sldChg>
      <pc:sldChg chg="modSp mod">
        <pc:chgData name="yohei kita" userId="0c3a186829a22171" providerId="LiveId" clId="{2F24F371-0E48-48D6-98D3-7067818AF5E3}" dt="2025-09-19T03:29:57.575" v="270" actId="20577"/>
        <pc:sldMkLst>
          <pc:docMk/>
          <pc:sldMk cId="612168995" sldId="1054"/>
        </pc:sldMkLst>
        <pc:spChg chg="mod">
          <ac:chgData name="yohei kita" userId="0c3a186829a22171" providerId="LiveId" clId="{2F24F371-0E48-48D6-98D3-7067818AF5E3}" dt="2025-09-19T03:23:48.993" v="129" actId="207"/>
          <ac:spMkLst>
            <pc:docMk/>
            <pc:sldMk cId="612168995" sldId="1054"/>
            <ac:spMk id="2" creationId="{7BF5FC66-63E9-30FC-EBBD-02FFA7F84DE5}"/>
          </ac:spMkLst>
        </pc:spChg>
        <pc:spChg chg="mod">
          <ac:chgData name="yohei kita" userId="0c3a186829a22171" providerId="LiveId" clId="{2F24F371-0E48-48D6-98D3-7067818AF5E3}" dt="2025-09-19T03:29:57.575" v="270" actId="20577"/>
          <ac:spMkLst>
            <pc:docMk/>
            <pc:sldMk cId="612168995" sldId="1054"/>
            <ac:spMk id="3" creationId="{6348F8E1-1E79-413E-4908-ECA9B8DC00E9}"/>
          </ac:spMkLst>
        </pc:spChg>
        <pc:spChg chg="mod">
          <ac:chgData name="yohei kita" userId="0c3a186829a22171" providerId="LiveId" clId="{2F24F371-0E48-48D6-98D3-7067818AF5E3}" dt="2025-09-19T03:22:58.352" v="122" actId="20577"/>
          <ac:spMkLst>
            <pc:docMk/>
            <pc:sldMk cId="612168995" sldId="1054"/>
            <ac:spMk id="57" creationId="{3D35757E-DA40-1992-A67F-D384A74CD39B}"/>
          </ac:spMkLst>
        </pc:spChg>
      </pc:sldChg>
      <pc:sldChg chg="addSp delSp modSp mod">
        <pc:chgData name="yohei kita" userId="0c3a186829a22171" providerId="LiveId" clId="{2F24F371-0E48-48D6-98D3-7067818AF5E3}" dt="2025-09-19T03:48:18.024" v="342" actId="1076"/>
        <pc:sldMkLst>
          <pc:docMk/>
          <pc:sldMk cId="1116925528" sldId="1056"/>
        </pc:sldMkLst>
        <pc:spChg chg="mod">
          <ac:chgData name="yohei kita" userId="0c3a186829a22171" providerId="LiveId" clId="{2F24F371-0E48-48D6-98D3-7067818AF5E3}" dt="2025-09-19T03:48:18.024" v="342" actId="1076"/>
          <ac:spMkLst>
            <pc:docMk/>
            <pc:sldMk cId="1116925528" sldId="1056"/>
            <ac:spMk id="2" creationId="{B932B9BF-6642-2060-8F57-8CFEFC79337F}"/>
          </ac:spMkLst>
        </pc:spChg>
        <pc:spChg chg="del">
          <ac:chgData name="yohei kita" userId="0c3a186829a22171" providerId="LiveId" clId="{2F24F371-0E48-48D6-98D3-7067818AF5E3}" dt="2025-09-19T03:48:10.738" v="339" actId="478"/>
          <ac:spMkLst>
            <pc:docMk/>
            <pc:sldMk cId="1116925528" sldId="1056"/>
            <ac:spMk id="3" creationId="{ADEC0649-4FC2-BF16-7CB5-E02EA6FBB942}"/>
          </ac:spMkLst>
        </pc:spChg>
        <pc:spChg chg="add mod">
          <ac:chgData name="yohei kita" userId="0c3a186829a22171" providerId="LiveId" clId="{2F24F371-0E48-48D6-98D3-7067818AF5E3}" dt="2025-09-19T03:48:01.876" v="338"/>
          <ac:spMkLst>
            <pc:docMk/>
            <pc:sldMk cId="1116925528" sldId="1056"/>
            <ac:spMk id="4" creationId="{3EAF9E06-8A0B-366C-ACB4-8932C345DDF6}"/>
          </ac:spMkLst>
        </pc:spChg>
        <pc:spChg chg="add mod">
          <ac:chgData name="yohei kita" userId="0c3a186829a22171" providerId="LiveId" clId="{2F24F371-0E48-48D6-98D3-7067818AF5E3}" dt="2025-09-19T03:48:11.104" v="340"/>
          <ac:spMkLst>
            <pc:docMk/>
            <pc:sldMk cId="1116925528" sldId="1056"/>
            <ac:spMk id="7" creationId="{25A36548-1268-ACC7-2C32-F980061A6692}"/>
          </ac:spMkLst>
        </pc:spChg>
      </pc:sldChg>
      <pc:sldChg chg="addSp delSp modSp mod">
        <pc:chgData name="yohei kita" userId="0c3a186829a22171" providerId="LiveId" clId="{2F24F371-0E48-48D6-98D3-7067818AF5E3}" dt="2025-09-19T03:51:03.288" v="365" actId="14100"/>
        <pc:sldMkLst>
          <pc:docMk/>
          <pc:sldMk cId="2105809631" sldId="1057"/>
        </pc:sldMkLst>
        <pc:spChg chg="add mod">
          <ac:chgData name="yohei kita" userId="0c3a186829a22171" providerId="LiveId" clId="{2F24F371-0E48-48D6-98D3-7067818AF5E3}" dt="2025-09-19T03:49:49.176" v="347"/>
          <ac:spMkLst>
            <pc:docMk/>
            <pc:sldMk cId="2105809631" sldId="1057"/>
            <ac:spMk id="2" creationId="{7E304C74-6F58-CBCE-3062-B3988EF98324}"/>
          </ac:spMkLst>
        </pc:spChg>
        <pc:spChg chg="add mod">
          <ac:chgData name="yohei kita" userId="0c3a186829a22171" providerId="LiveId" clId="{2F24F371-0E48-48D6-98D3-7067818AF5E3}" dt="2025-09-19T03:51:03.288" v="365" actId="14100"/>
          <ac:spMkLst>
            <pc:docMk/>
            <pc:sldMk cId="2105809631" sldId="1057"/>
            <ac:spMk id="4" creationId="{755BFA26-5331-4F5C-1937-0A631EE6BE5D}"/>
          </ac:spMkLst>
        </pc:spChg>
        <pc:spChg chg="add mod">
          <ac:chgData name="yohei kita" userId="0c3a186829a22171" providerId="LiveId" clId="{2F24F371-0E48-48D6-98D3-7067818AF5E3}" dt="2025-09-19T03:50:49.081" v="360" actId="207"/>
          <ac:spMkLst>
            <pc:docMk/>
            <pc:sldMk cId="2105809631" sldId="1057"/>
            <ac:spMk id="5" creationId="{02B0BB77-3783-B82A-C110-A0B58828BDC2}"/>
          </ac:spMkLst>
        </pc:spChg>
        <pc:spChg chg="del">
          <ac:chgData name="yohei kita" userId="0c3a186829a22171" providerId="LiveId" clId="{2F24F371-0E48-48D6-98D3-7067818AF5E3}" dt="2025-09-19T03:50:51.363" v="361" actId="478"/>
          <ac:spMkLst>
            <pc:docMk/>
            <pc:sldMk cId="2105809631" sldId="1057"/>
            <ac:spMk id="7" creationId="{87DF1DCD-6242-C66A-16A0-61E9539D593A}"/>
          </ac:spMkLst>
        </pc:spChg>
      </pc:sldChg>
      <pc:sldChg chg="del">
        <pc:chgData name="yohei kita" userId="0c3a186829a22171" providerId="LiveId" clId="{2F24F371-0E48-48D6-98D3-7067818AF5E3}" dt="2025-09-19T03:59:09.628" v="485" actId="47"/>
        <pc:sldMkLst>
          <pc:docMk/>
          <pc:sldMk cId="1651359430" sldId="1058"/>
        </pc:sldMkLst>
      </pc:sldChg>
      <pc:sldChg chg="addSp delSp modSp mod">
        <pc:chgData name="yohei kita" userId="0c3a186829a22171" providerId="LiveId" clId="{2F24F371-0E48-48D6-98D3-7067818AF5E3}" dt="2025-09-19T03:29:14.251" v="180" actId="408"/>
        <pc:sldMkLst>
          <pc:docMk/>
          <pc:sldMk cId="1224866794" sldId="1060"/>
        </pc:sldMkLst>
        <pc:spChg chg="del">
          <ac:chgData name="yohei kita" userId="0c3a186829a22171" providerId="LiveId" clId="{2F24F371-0E48-48D6-98D3-7067818AF5E3}" dt="2025-09-19T03:26:39.711" v="173" actId="478"/>
          <ac:spMkLst>
            <pc:docMk/>
            <pc:sldMk cId="1224866794" sldId="1060"/>
            <ac:spMk id="2" creationId="{9449B263-D603-9BCB-A9B9-E98B8E58CB74}"/>
          </ac:spMkLst>
        </pc:spChg>
        <pc:picChg chg="add mod">
          <ac:chgData name="yohei kita" userId="0c3a186829a22171" providerId="LiveId" clId="{2F24F371-0E48-48D6-98D3-7067818AF5E3}" dt="2025-09-19T03:29:14.251" v="180" actId="408"/>
          <ac:picMkLst>
            <pc:docMk/>
            <pc:sldMk cId="1224866794" sldId="1060"/>
            <ac:picMk id="5" creationId="{59EDB4A2-CE7E-380E-CBB9-C12A3D8F600C}"/>
          </ac:picMkLst>
        </pc:picChg>
        <pc:picChg chg="del">
          <ac:chgData name="yohei kita" userId="0c3a186829a22171" providerId="LiveId" clId="{2F24F371-0E48-48D6-98D3-7067818AF5E3}" dt="2025-09-19T03:29:06.407" v="175" actId="478"/>
          <ac:picMkLst>
            <pc:docMk/>
            <pc:sldMk cId="1224866794" sldId="1060"/>
            <ac:picMk id="9" creationId="{87BAAC55-F9CE-2BB4-EB06-339C1A6684D2}"/>
          </ac:picMkLst>
        </pc:picChg>
      </pc:sldChg>
      <pc:sldChg chg="addSp delSp modSp mod">
        <pc:chgData name="yohei kita" userId="0c3a186829a22171" providerId="LiveId" clId="{2F24F371-0E48-48D6-98D3-7067818AF5E3}" dt="2025-09-19T03:31:51.896" v="290" actId="1076"/>
        <pc:sldMkLst>
          <pc:docMk/>
          <pc:sldMk cId="3797749150" sldId="1061"/>
        </pc:sldMkLst>
        <pc:spChg chg="del">
          <ac:chgData name="yohei kita" userId="0c3a186829a22171" providerId="LiveId" clId="{2F24F371-0E48-48D6-98D3-7067818AF5E3}" dt="2025-09-19T03:26:42.237" v="174" actId="478"/>
          <ac:spMkLst>
            <pc:docMk/>
            <pc:sldMk cId="3797749150" sldId="1061"/>
            <ac:spMk id="4" creationId="{C96FB299-1705-857E-DDA1-C5566D5C27C2}"/>
          </ac:spMkLst>
        </pc:spChg>
        <pc:grpChg chg="add mod">
          <ac:chgData name="yohei kita" userId="0c3a186829a22171" providerId="LiveId" clId="{2F24F371-0E48-48D6-98D3-7067818AF5E3}" dt="2025-09-19T03:31:50.978" v="289" actId="1076"/>
          <ac:grpSpMkLst>
            <pc:docMk/>
            <pc:sldMk cId="3797749150" sldId="1061"/>
            <ac:grpSpMk id="11" creationId="{7FF68C0D-3443-ADCC-D55E-AFCFCF360BD7}"/>
          </ac:grpSpMkLst>
        </pc:grpChg>
        <pc:picChg chg="add mod">
          <ac:chgData name="yohei kita" userId="0c3a186829a22171" providerId="LiveId" clId="{2F24F371-0E48-48D6-98D3-7067818AF5E3}" dt="2025-09-19T03:31:43.078" v="285" actId="164"/>
          <ac:picMkLst>
            <pc:docMk/>
            <pc:sldMk cId="3797749150" sldId="1061"/>
            <ac:picMk id="5" creationId="{D274EF4A-37B9-5BA4-117C-9C0157805440}"/>
          </ac:picMkLst>
        </pc:picChg>
        <pc:picChg chg="del">
          <ac:chgData name="yohei kita" userId="0c3a186829a22171" providerId="LiveId" clId="{2F24F371-0E48-48D6-98D3-7067818AF5E3}" dt="2025-09-19T03:30:57.304" v="271" actId="478"/>
          <ac:picMkLst>
            <pc:docMk/>
            <pc:sldMk cId="3797749150" sldId="1061"/>
            <ac:picMk id="7" creationId="{283CF2BD-0745-F486-5D1D-3A6E5A60329D}"/>
          </ac:picMkLst>
        </pc:picChg>
        <pc:picChg chg="del">
          <ac:chgData name="yohei kita" userId="0c3a186829a22171" providerId="LiveId" clId="{2F24F371-0E48-48D6-98D3-7067818AF5E3}" dt="2025-09-19T03:30:59.132" v="273" actId="478"/>
          <ac:picMkLst>
            <pc:docMk/>
            <pc:sldMk cId="3797749150" sldId="1061"/>
            <ac:picMk id="9" creationId="{97DC9837-B682-C837-86FD-956425D43B4A}"/>
          </ac:picMkLst>
        </pc:picChg>
        <pc:picChg chg="add mod">
          <ac:chgData name="yohei kita" userId="0c3a186829a22171" providerId="LiveId" clId="{2F24F371-0E48-48D6-98D3-7067818AF5E3}" dt="2025-09-19T03:31:51.896" v="290" actId="1076"/>
          <ac:picMkLst>
            <pc:docMk/>
            <pc:sldMk cId="3797749150" sldId="1061"/>
            <ac:picMk id="10" creationId="{BEFB27A0-3B3A-3226-36DE-FF81EADC47F6}"/>
          </ac:picMkLst>
        </pc:picChg>
      </pc:sldChg>
      <pc:sldChg chg="addSp delSp modSp mod">
        <pc:chgData name="yohei kita" userId="0c3a186829a22171" providerId="LiveId" clId="{2F24F371-0E48-48D6-98D3-7067818AF5E3}" dt="2025-09-19T03:32:30.341" v="294" actId="1076"/>
        <pc:sldMkLst>
          <pc:docMk/>
          <pc:sldMk cId="2531598421" sldId="1062"/>
        </pc:sldMkLst>
        <pc:spChg chg="del">
          <ac:chgData name="yohei kita" userId="0c3a186829a22171" providerId="LiveId" clId="{2F24F371-0E48-48D6-98D3-7067818AF5E3}" dt="2025-09-19T03:31:56.560" v="291" actId="478"/>
          <ac:spMkLst>
            <pc:docMk/>
            <pc:sldMk cId="2531598421" sldId="1062"/>
            <ac:spMk id="4" creationId="{39E3C85A-7988-2C9D-20BA-893C39727F82}"/>
          </ac:spMkLst>
        </pc:spChg>
        <pc:picChg chg="del">
          <ac:chgData name="yohei kita" userId="0c3a186829a22171" providerId="LiveId" clId="{2F24F371-0E48-48D6-98D3-7067818AF5E3}" dt="2025-09-19T03:31:56.908" v="292" actId="478"/>
          <ac:picMkLst>
            <pc:docMk/>
            <pc:sldMk cId="2531598421" sldId="1062"/>
            <ac:picMk id="5" creationId="{E545C710-66FF-11CD-FF2F-9F0B552A3C79}"/>
          </ac:picMkLst>
        </pc:picChg>
        <pc:picChg chg="add mod">
          <ac:chgData name="yohei kita" userId="0c3a186829a22171" providerId="LiveId" clId="{2F24F371-0E48-48D6-98D3-7067818AF5E3}" dt="2025-09-19T03:32:30.341" v="294" actId="1076"/>
          <ac:picMkLst>
            <pc:docMk/>
            <pc:sldMk cId="2531598421" sldId="1062"/>
            <ac:picMk id="7" creationId="{6DFAA1FD-8078-20CF-2110-A2D6B090ED99}"/>
          </ac:picMkLst>
        </pc:picChg>
      </pc:sldChg>
      <pc:sldChg chg="del">
        <pc:chgData name="yohei kita" userId="0c3a186829a22171" providerId="LiveId" clId="{2F24F371-0E48-48D6-98D3-7067818AF5E3}" dt="2025-09-19T03:49:44.656" v="346" actId="47"/>
        <pc:sldMkLst>
          <pc:docMk/>
          <pc:sldMk cId="3293702714" sldId="1063"/>
        </pc:sldMkLst>
      </pc:sldChg>
      <pc:sldChg chg="addSp modSp mod">
        <pc:chgData name="yohei kita" userId="0c3a186829a22171" providerId="LiveId" clId="{2F24F371-0E48-48D6-98D3-7067818AF5E3}" dt="2025-09-19T04:02:00.168" v="580" actId="207"/>
        <pc:sldMkLst>
          <pc:docMk/>
          <pc:sldMk cId="863825766" sldId="1064"/>
        </pc:sldMkLst>
        <pc:spChg chg="mod">
          <ac:chgData name="yohei kita" userId="0c3a186829a22171" providerId="LiveId" clId="{2F24F371-0E48-48D6-98D3-7067818AF5E3}" dt="2025-09-19T03:53:01.302" v="423" actId="1076"/>
          <ac:spMkLst>
            <pc:docMk/>
            <pc:sldMk cId="863825766" sldId="1064"/>
            <ac:spMk id="19" creationId="{C8F5CA11-AC34-4544-380A-A087E3A244E3}"/>
          </ac:spMkLst>
        </pc:spChg>
        <pc:spChg chg="mod">
          <ac:chgData name="yohei kita" userId="0c3a186829a22171" providerId="LiveId" clId="{2F24F371-0E48-48D6-98D3-7067818AF5E3}" dt="2025-09-19T04:02:00.168" v="580" actId="207"/>
          <ac:spMkLst>
            <pc:docMk/>
            <pc:sldMk cId="863825766" sldId="1064"/>
            <ac:spMk id="23" creationId="{AE784F52-2461-3967-3E94-3CDF593AB47D}"/>
          </ac:spMkLst>
        </pc:spChg>
        <pc:picChg chg="add mod">
          <ac:chgData name="yohei kita" userId="0c3a186829a22171" providerId="LiveId" clId="{2F24F371-0E48-48D6-98D3-7067818AF5E3}" dt="2025-09-19T03:52:32.779" v="421" actId="14100"/>
          <ac:picMkLst>
            <pc:docMk/>
            <pc:sldMk cId="863825766" sldId="1064"/>
            <ac:picMk id="2" creationId="{D101434B-F7C2-CB4E-0C61-E4AAA3504FEA}"/>
          </ac:picMkLst>
        </pc:picChg>
      </pc:sldChg>
      <pc:sldChg chg="addSp modSp mod">
        <pc:chgData name="yohei kita" userId="0c3a186829a22171" providerId="LiveId" clId="{2F24F371-0E48-48D6-98D3-7067818AF5E3}" dt="2025-09-19T04:02:05.703" v="582" actId="207"/>
        <pc:sldMkLst>
          <pc:docMk/>
          <pc:sldMk cId="718261001" sldId="1065"/>
        </pc:sldMkLst>
        <pc:spChg chg="add mod">
          <ac:chgData name="yohei kita" userId="0c3a186829a22171" providerId="LiveId" clId="{2F24F371-0E48-48D6-98D3-7067818AF5E3}" dt="2025-09-19T03:53:52.362" v="433" actId="14100"/>
          <ac:spMkLst>
            <pc:docMk/>
            <pc:sldMk cId="718261001" sldId="1065"/>
            <ac:spMk id="4" creationId="{61F80F30-4B2B-B782-36EC-760F14C8616B}"/>
          </ac:spMkLst>
        </pc:spChg>
        <pc:spChg chg="mod">
          <ac:chgData name="yohei kita" userId="0c3a186829a22171" providerId="LiveId" clId="{2F24F371-0E48-48D6-98D3-7067818AF5E3}" dt="2025-09-19T04:02:05.703" v="582" actId="207"/>
          <ac:spMkLst>
            <pc:docMk/>
            <pc:sldMk cId="718261001" sldId="1065"/>
            <ac:spMk id="23" creationId="{24574079-EC34-F3B4-575A-1B84B553EF03}"/>
          </ac:spMkLst>
        </pc:spChg>
      </pc:sldChg>
      <pc:sldChg chg="addSp modSp mod">
        <pc:chgData name="yohei kita" userId="0c3a186829a22171" providerId="LiveId" clId="{2F24F371-0E48-48D6-98D3-7067818AF5E3}" dt="2025-09-19T03:54:12.095" v="436" actId="14100"/>
        <pc:sldMkLst>
          <pc:docMk/>
          <pc:sldMk cId="2408829940" sldId="1066"/>
        </pc:sldMkLst>
        <pc:spChg chg="add mod">
          <ac:chgData name="yohei kita" userId="0c3a186829a22171" providerId="LiveId" clId="{2F24F371-0E48-48D6-98D3-7067818AF5E3}" dt="2025-09-19T03:54:12.095" v="436" actId="14100"/>
          <ac:spMkLst>
            <pc:docMk/>
            <pc:sldMk cId="2408829940" sldId="1066"/>
            <ac:spMk id="3" creationId="{ABD90032-028B-7E01-0744-C7D2EB112F6D}"/>
          </ac:spMkLst>
        </pc:spChg>
      </pc:sldChg>
      <pc:sldChg chg="delSp mod">
        <pc:chgData name="yohei kita" userId="0c3a186829a22171" providerId="LiveId" clId="{2F24F371-0E48-48D6-98D3-7067818AF5E3}" dt="2025-09-19T03:55:26.247" v="445" actId="478"/>
        <pc:sldMkLst>
          <pc:docMk/>
          <pc:sldMk cId="1482515123" sldId="1067"/>
        </pc:sldMkLst>
        <pc:spChg chg="del">
          <ac:chgData name="yohei kita" userId="0c3a186829a22171" providerId="LiveId" clId="{2F24F371-0E48-48D6-98D3-7067818AF5E3}" dt="2025-09-19T03:55:26.247" v="445" actId="478"/>
          <ac:spMkLst>
            <pc:docMk/>
            <pc:sldMk cId="1482515123" sldId="1067"/>
            <ac:spMk id="34" creationId="{C5C40B01-2CAF-8D43-81BD-7F27FFA998F7}"/>
          </ac:spMkLst>
        </pc:spChg>
        <pc:grpChg chg="del">
          <ac:chgData name="yohei kita" userId="0c3a186829a22171" providerId="LiveId" clId="{2F24F371-0E48-48D6-98D3-7067818AF5E3}" dt="2025-09-19T03:55:05.504" v="444" actId="478"/>
          <ac:grpSpMkLst>
            <pc:docMk/>
            <pc:sldMk cId="1482515123" sldId="1067"/>
            <ac:grpSpMk id="27" creationId="{ADF31C4E-F28A-AC60-3F82-D8AA1A54D639}"/>
          </ac:grpSpMkLst>
        </pc:grpChg>
      </pc:sldChg>
      <pc:sldChg chg="del">
        <pc:chgData name="yohei kita" userId="0c3a186829a22171" providerId="LiveId" clId="{2F24F371-0E48-48D6-98D3-7067818AF5E3}" dt="2025-09-19T03:55:34.969" v="446" actId="47"/>
        <pc:sldMkLst>
          <pc:docMk/>
          <pc:sldMk cId="1406936656" sldId="1068"/>
        </pc:sldMkLst>
      </pc:sldChg>
      <pc:sldChg chg="addSp modSp mod">
        <pc:chgData name="yohei kita" userId="0c3a186829a22171" providerId="LiveId" clId="{2F24F371-0E48-48D6-98D3-7067818AF5E3}" dt="2025-09-19T03:58:41.708" v="483" actId="207"/>
        <pc:sldMkLst>
          <pc:docMk/>
          <pc:sldMk cId="4056056003" sldId="1073"/>
        </pc:sldMkLst>
        <pc:spChg chg="add mod">
          <ac:chgData name="yohei kita" userId="0c3a186829a22171" providerId="LiveId" clId="{2F24F371-0E48-48D6-98D3-7067818AF5E3}" dt="2025-09-19T03:56:01.941" v="452" actId="14100"/>
          <ac:spMkLst>
            <pc:docMk/>
            <pc:sldMk cId="4056056003" sldId="1073"/>
            <ac:spMk id="2" creationId="{37A443CD-12B4-DB1B-E71F-B41432EF28ED}"/>
          </ac:spMkLst>
        </pc:spChg>
        <pc:spChg chg="mod">
          <ac:chgData name="yohei kita" userId="0c3a186829a22171" providerId="LiveId" clId="{2F24F371-0E48-48D6-98D3-7067818AF5E3}" dt="2025-09-19T03:56:06.895" v="453" actId="1076"/>
          <ac:spMkLst>
            <pc:docMk/>
            <pc:sldMk cId="4056056003" sldId="1073"/>
            <ac:spMk id="9" creationId="{C0A81603-4C55-7362-8F74-2693E2892691}"/>
          </ac:spMkLst>
        </pc:spChg>
        <pc:spChg chg="add mod">
          <ac:chgData name="yohei kita" userId="0c3a186829a22171" providerId="LiveId" clId="{2F24F371-0E48-48D6-98D3-7067818AF5E3}" dt="2025-09-19T03:56:44.046" v="464" actId="14100"/>
          <ac:spMkLst>
            <pc:docMk/>
            <pc:sldMk cId="4056056003" sldId="1073"/>
            <ac:spMk id="12" creationId="{5C798279-4549-C4B9-0AD9-29C10C083C8C}"/>
          </ac:spMkLst>
        </pc:spChg>
        <pc:spChg chg="mod">
          <ac:chgData name="yohei kita" userId="0c3a186829a22171" providerId="LiveId" clId="{2F24F371-0E48-48D6-98D3-7067818AF5E3}" dt="2025-09-19T03:58:41.708" v="483" actId="207"/>
          <ac:spMkLst>
            <pc:docMk/>
            <pc:sldMk cId="4056056003" sldId="1073"/>
            <ac:spMk id="26" creationId="{36E87BF7-8D99-9DE1-DDAF-7A71DEF7064A}"/>
          </ac:spMkLst>
        </pc:spChg>
        <pc:spChg chg="mod">
          <ac:chgData name="yohei kita" userId="0c3a186829a22171" providerId="LiveId" clId="{2F24F371-0E48-48D6-98D3-7067818AF5E3}" dt="2025-09-19T03:56:12.368" v="454" actId="1076"/>
          <ac:spMkLst>
            <pc:docMk/>
            <pc:sldMk cId="4056056003" sldId="1073"/>
            <ac:spMk id="27" creationId="{57EAAA07-4D23-B932-45E0-E21A541E27D9}"/>
          </ac:spMkLst>
        </pc:spChg>
        <pc:cxnChg chg="mod">
          <ac:chgData name="yohei kita" userId="0c3a186829a22171" providerId="LiveId" clId="{2F24F371-0E48-48D6-98D3-7067818AF5E3}" dt="2025-09-19T03:56:37.895" v="461" actId="14100"/>
          <ac:cxnSpMkLst>
            <pc:docMk/>
            <pc:sldMk cId="4056056003" sldId="1073"/>
            <ac:cxnSpMk id="11" creationId="{C35EE5FE-AD74-4BB9-9834-7ED65DB66D13}"/>
          </ac:cxnSpMkLst>
        </pc:cxnChg>
        <pc:cxnChg chg="mod">
          <ac:chgData name="yohei kita" userId="0c3a186829a22171" providerId="LiveId" clId="{2F24F371-0E48-48D6-98D3-7067818AF5E3}" dt="2025-09-19T03:56:34.693" v="460" actId="14100"/>
          <ac:cxnSpMkLst>
            <pc:docMk/>
            <pc:sldMk cId="4056056003" sldId="1073"/>
            <ac:cxnSpMk id="28" creationId="{0BD56642-7F51-9EC6-4BC1-C2855533FBBC}"/>
          </ac:cxnSpMkLst>
        </pc:cxnChg>
      </pc:sldChg>
      <pc:sldChg chg="addSp modSp mod">
        <pc:chgData name="yohei kita" userId="0c3a186829a22171" providerId="LiveId" clId="{2F24F371-0E48-48D6-98D3-7067818AF5E3}" dt="2025-09-19T03:58:05.562" v="478" actId="207"/>
        <pc:sldMkLst>
          <pc:docMk/>
          <pc:sldMk cId="2435604183" sldId="1074"/>
        </pc:sldMkLst>
        <pc:spChg chg="add mod">
          <ac:chgData name="yohei kita" userId="0c3a186829a22171" providerId="LiveId" clId="{2F24F371-0E48-48D6-98D3-7067818AF5E3}" dt="2025-09-19T03:57:16.882" v="466" actId="1076"/>
          <ac:spMkLst>
            <pc:docMk/>
            <pc:sldMk cId="2435604183" sldId="1074"/>
            <ac:spMk id="3" creationId="{33C01702-35A1-6CCF-2735-2428475DC489}"/>
          </ac:spMkLst>
        </pc:spChg>
        <pc:spChg chg="mod">
          <ac:chgData name="yohei kita" userId="0c3a186829a22171" providerId="LiveId" clId="{2F24F371-0E48-48D6-98D3-7067818AF5E3}" dt="2025-09-19T03:58:05.562" v="478" actId="207"/>
          <ac:spMkLst>
            <pc:docMk/>
            <pc:sldMk cId="2435604183" sldId="1074"/>
            <ac:spMk id="17" creationId="{357F22C9-5121-5C39-AD90-1F56E4D581D2}"/>
          </ac:spMkLst>
        </pc:spChg>
        <pc:spChg chg="mod">
          <ac:chgData name="yohei kita" userId="0c3a186829a22171" providerId="LiveId" clId="{2F24F371-0E48-48D6-98D3-7067818AF5E3}" dt="2025-09-19T03:58:05.562" v="478" actId="207"/>
          <ac:spMkLst>
            <pc:docMk/>
            <pc:sldMk cId="2435604183" sldId="1074"/>
            <ac:spMk id="20" creationId="{ED6917DD-66BD-CB99-8CEA-2F24D7CB4180}"/>
          </ac:spMkLst>
        </pc:spChg>
        <pc:grpChg chg="add mod">
          <ac:chgData name="yohei kita" userId="0c3a186829a22171" providerId="LiveId" clId="{2F24F371-0E48-48D6-98D3-7067818AF5E3}" dt="2025-09-19T03:58:03.415" v="477" actId="207"/>
          <ac:grpSpMkLst>
            <pc:docMk/>
            <pc:sldMk cId="2435604183" sldId="1074"/>
            <ac:grpSpMk id="4" creationId="{1433E9B9-7DEB-862D-FC42-08D90A872AF6}"/>
          </ac:grpSpMkLst>
        </pc:grpChg>
      </pc:sldChg>
      <pc:sldChg chg="delSp mod">
        <pc:chgData name="yohei kita" userId="0c3a186829a22171" providerId="LiveId" clId="{2F24F371-0E48-48D6-98D3-7067818AF5E3}" dt="2025-09-19T03:58:31.475" v="481" actId="478"/>
        <pc:sldMkLst>
          <pc:docMk/>
          <pc:sldMk cId="1330383652" sldId="1075"/>
        </pc:sldMkLst>
        <pc:spChg chg="del">
          <ac:chgData name="yohei kita" userId="0c3a186829a22171" providerId="LiveId" clId="{2F24F371-0E48-48D6-98D3-7067818AF5E3}" dt="2025-09-19T03:58:31.475" v="481" actId="478"/>
          <ac:spMkLst>
            <pc:docMk/>
            <pc:sldMk cId="1330383652" sldId="1075"/>
            <ac:spMk id="5" creationId="{58D0C00C-4DB8-4F84-96BB-284D21F7F254}"/>
          </ac:spMkLst>
        </pc:spChg>
      </pc:sldChg>
      <pc:sldChg chg="del">
        <pc:chgData name="yohei kita" userId="0c3a186829a22171" providerId="LiveId" clId="{2F24F371-0E48-48D6-98D3-7067818AF5E3}" dt="2025-09-19T03:55:37.405" v="447" actId="47"/>
        <pc:sldMkLst>
          <pc:docMk/>
          <pc:sldMk cId="1176656025" sldId="1097"/>
        </pc:sldMkLst>
      </pc:sldChg>
      <pc:sldChg chg="del">
        <pc:chgData name="yohei kita" userId="0c3a186829a22171" providerId="LiveId" clId="{2F24F371-0E48-48D6-98D3-7067818AF5E3}" dt="2025-09-19T03:57:24.509" v="468" actId="47"/>
        <pc:sldMkLst>
          <pc:docMk/>
          <pc:sldMk cId="1811992025" sldId="1099"/>
        </pc:sldMkLst>
      </pc:sldChg>
      <pc:sldChg chg="del">
        <pc:chgData name="yohei kita" userId="0c3a186829a22171" providerId="LiveId" clId="{2F24F371-0E48-48D6-98D3-7067818AF5E3}" dt="2025-09-19T03:57:25.750" v="469" actId="47"/>
        <pc:sldMkLst>
          <pc:docMk/>
          <pc:sldMk cId="2658283997" sldId="1100"/>
        </pc:sldMkLst>
      </pc:sldChg>
      <pc:sldChg chg="del">
        <pc:chgData name="yohei kita" userId="0c3a186829a22171" providerId="LiveId" clId="{2F24F371-0E48-48D6-98D3-7067818AF5E3}" dt="2025-09-19T03:57:29.939" v="473" actId="47"/>
        <pc:sldMkLst>
          <pc:docMk/>
          <pc:sldMk cId="3423711966" sldId="1101"/>
        </pc:sldMkLst>
      </pc:sldChg>
      <pc:sldChg chg="del">
        <pc:chgData name="yohei kita" userId="0c3a186829a22171" providerId="LiveId" clId="{2F24F371-0E48-48D6-98D3-7067818AF5E3}" dt="2025-09-19T03:57:28.278" v="472" actId="47"/>
        <pc:sldMkLst>
          <pc:docMk/>
          <pc:sldMk cId="542374718" sldId="1102"/>
        </pc:sldMkLst>
      </pc:sldChg>
      <pc:sldChg chg="del">
        <pc:chgData name="yohei kita" userId="0c3a186829a22171" providerId="LiveId" clId="{2F24F371-0E48-48D6-98D3-7067818AF5E3}" dt="2025-09-19T03:57:27.344" v="471" actId="47"/>
        <pc:sldMkLst>
          <pc:docMk/>
          <pc:sldMk cId="3974392369" sldId="1103"/>
        </pc:sldMkLst>
      </pc:sldChg>
      <pc:sldChg chg="del">
        <pc:chgData name="yohei kita" userId="0c3a186829a22171" providerId="LiveId" clId="{2F24F371-0E48-48D6-98D3-7067818AF5E3}" dt="2025-09-19T03:57:27.146" v="470" actId="47"/>
        <pc:sldMkLst>
          <pc:docMk/>
          <pc:sldMk cId="2873166598" sldId="1105"/>
        </pc:sldMkLst>
      </pc:sldChg>
      <pc:sldChg chg="del">
        <pc:chgData name="yohei kita" userId="0c3a186829a22171" providerId="LiveId" clId="{2F24F371-0E48-48D6-98D3-7067818AF5E3}" dt="2025-09-19T03:22:29.476" v="112" actId="47"/>
        <pc:sldMkLst>
          <pc:docMk/>
          <pc:sldMk cId="4137540858" sldId="1106"/>
        </pc:sldMkLst>
      </pc:sldChg>
      <pc:sldChg chg="del">
        <pc:chgData name="yohei kita" userId="0c3a186829a22171" providerId="LiveId" clId="{2F24F371-0E48-48D6-98D3-7067818AF5E3}" dt="2025-09-19T03:32:53.024" v="327" actId="47"/>
        <pc:sldMkLst>
          <pc:docMk/>
          <pc:sldMk cId="401443495" sldId="1107"/>
        </pc:sldMkLst>
      </pc:sldChg>
      <pc:sldChg chg="del">
        <pc:chgData name="yohei kita" userId="0c3a186829a22171" providerId="LiveId" clId="{2F24F371-0E48-48D6-98D3-7067818AF5E3}" dt="2025-09-19T03:57:23.610" v="467" actId="47"/>
        <pc:sldMkLst>
          <pc:docMk/>
          <pc:sldMk cId="2249473850" sldId="1109"/>
        </pc:sldMkLst>
      </pc:sldChg>
      <pc:sldChg chg="del">
        <pc:chgData name="yohei kita" userId="0c3a186829a22171" providerId="LiveId" clId="{2F24F371-0E48-48D6-98D3-7067818AF5E3}" dt="2025-09-19T03:51:34.945" v="372" actId="47"/>
        <pc:sldMkLst>
          <pc:docMk/>
          <pc:sldMk cId="2263985201" sldId="1110"/>
        </pc:sldMkLst>
      </pc:sldChg>
      <pc:sldChg chg="del">
        <pc:chgData name="yohei kita" userId="0c3a186829a22171" providerId="LiveId" clId="{2F24F371-0E48-48D6-98D3-7067818AF5E3}" dt="2025-09-19T03:58:46.312" v="484" actId="47"/>
        <pc:sldMkLst>
          <pc:docMk/>
          <pc:sldMk cId="1209142832" sldId="1111"/>
        </pc:sldMkLst>
      </pc:sldChg>
      <pc:sldChg chg="modSp mod">
        <pc:chgData name="yohei kita" userId="0c3a186829a22171" providerId="LiveId" clId="{2F24F371-0E48-48D6-98D3-7067818AF5E3}" dt="2025-09-19T04:01:04.059" v="578" actId="207"/>
        <pc:sldMkLst>
          <pc:docMk/>
          <pc:sldMk cId="1883519282" sldId="1113"/>
        </pc:sldMkLst>
        <pc:spChg chg="mod">
          <ac:chgData name="yohei kita" userId="0c3a186829a22171" providerId="LiveId" clId="{2F24F371-0E48-48D6-98D3-7067818AF5E3}" dt="2025-09-19T04:01:04.059" v="578" actId="207"/>
          <ac:spMkLst>
            <pc:docMk/>
            <pc:sldMk cId="1883519282" sldId="1113"/>
            <ac:spMk id="9" creationId="{375AA13E-1F26-EE4D-1F5A-29BB6013E3F0}"/>
          </ac:spMkLst>
        </pc:spChg>
      </pc:sldChg>
      <pc:sldChg chg="addSp delSp modSp mod">
        <pc:chgData name="yohei kita" userId="0c3a186829a22171" providerId="LiveId" clId="{2F24F371-0E48-48D6-98D3-7067818AF5E3}" dt="2025-09-19T03:26:26.693" v="172" actId="478"/>
        <pc:sldMkLst>
          <pc:docMk/>
          <pc:sldMk cId="3883828934" sldId="1115"/>
        </pc:sldMkLst>
        <pc:spChg chg="add mod">
          <ac:chgData name="yohei kita" userId="0c3a186829a22171" providerId="LiveId" clId="{2F24F371-0E48-48D6-98D3-7067818AF5E3}" dt="2025-09-19T03:25:42.920" v="168" actId="571"/>
          <ac:spMkLst>
            <pc:docMk/>
            <pc:sldMk cId="3883828934" sldId="1115"/>
            <ac:spMk id="2" creationId="{277A2369-4C16-5FDE-0CC5-234BEF9B5291}"/>
          </ac:spMkLst>
        </pc:spChg>
        <pc:spChg chg="mod">
          <ac:chgData name="yohei kita" userId="0c3a186829a22171" providerId="LiveId" clId="{2F24F371-0E48-48D6-98D3-7067818AF5E3}" dt="2025-09-19T03:25:48.594" v="170" actId="571"/>
          <ac:spMkLst>
            <pc:docMk/>
            <pc:sldMk cId="3883828934" sldId="1115"/>
            <ac:spMk id="7" creationId="{B48BA0BD-0396-2E82-AF6D-DE109E096450}"/>
          </ac:spMkLst>
        </pc:spChg>
        <pc:spChg chg="mod">
          <ac:chgData name="yohei kita" userId="0c3a186829a22171" providerId="LiveId" clId="{2F24F371-0E48-48D6-98D3-7067818AF5E3}" dt="2025-09-19T03:25:48.594" v="170" actId="571"/>
          <ac:spMkLst>
            <pc:docMk/>
            <pc:sldMk cId="3883828934" sldId="1115"/>
            <ac:spMk id="8" creationId="{9411AB1C-E6E7-9E10-550D-158487E207B8}"/>
          </ac:spMkLst>
        </pc:spChg>
        <pc:spChg chg="mod">
          <ac:chgData name="yohei kita" userId="0c3a186829a22171" providerId="LiveId" clId="{2F24F371-0E48-48D6-98D3-7067818AF5E3}" dt="2025-09-19T03:25:48.594" v="170" actId="571"/>
          <ac:spMkLst>
            <pc:docMk/>
            <pc:sldMk cId="3883828934" sldId="1115"/>
            <ac:spMk id="9" creationId="{5C1274B0-9F9C-645D-C507-9CCCAECAE93F}"/>
          </ac:spMkLst>
        </pc:spChg>
        <pc:spChg chg="mod">
          <ac:chgData name="yohei kita" userId="0c3a186829a22171" providerId="LiveId" clId="{2F24F371-0E48-48D6-98D3-7067818AF5E3}" dt="2025-09-19T03:25:45.850" v="169" actId="164"/>
          <ac:spMkLst>
            <pc:docMk/>
            <pc:sldMk cId="3883828934" sldId="1115"/>
            <ac:spMk id="82" creationId="{5FF9A82B-4AC7-2C0F-483C-0427B451C251}"/>
          </ac:spMkLst>
        </pc:spChg>
        <pc:spChg chg="mod topLvl">
          <ac:chgData name="yohei kita" userId="0c3a186829a22171" providerId="LiveId" clId="{2F24F371-0E48-48D6-98D3-7067818AF5E3}" dt="2025-09-19T03:25:45.850" v="169" actId="164"/>
          <ac:spMkLst>
            <pc:docMk/>
            <pc:sldMk cId="3883828934" sldId="1115"/>
            <ac:spMk id="83" creationId="{4CBE5464-04F2-EE8C-C975-D70C86449998}"/>
          </ac:spMkLst>
        </pc:spChg>
        <pc:spChg chg="mod">
          <ac:chgData name="yohei kita" userId="0c3a186829a22171" providerId="LiveId" clId="{2F24F371-0E48-48D6-98D3-7067818AF5E3}" dt="2025-09-19T03:23:18.002" v="123" actId="165"/>
          <ac:spMkLst>
            <pc:docMk/>
            <pc:sldMk cId="3883828934" sldId="1115"/>
            <ac:spMk id="84" creationId="{81602008-E46E-ED17-3213-9AEE3DDEE15B}"/>
          </ac:spMkLst>
        </pc:spChg>
        <pc:spChg chg="mod">
          <ac:chgData name="yohei kita" userId="0c3a186829a22171" providerId="LiveId" clId="{2F24F371-0E48-48D6-98D3-7067818AF5E3}" dt="2025-09-19T03:23:18.002" v="123" actId="165"/>
          <ac:spMkLst>
            <pc:docMk/>
            <pc:sldMk cId="3883828934" sldId="1115"/>
            <ac:spMk id="85" creationId="{C17792F5-39ED-D6AA-CDA8-058B76A0F1C0}"/>
          </ac:spMkLst>
        </pc:spChg>
        <pc:spChg chg="mod topLvl">
          <ac:chgData name="yohei kita" userId="0c3a186829a22171" providerId="LiveId" clId="{2F24F371-0E48-48D6-98D3-7067818AF5E3}" dt="2025-09-19T03:24:59.619" v="157" actId="113"/>
          <ac:spMkLst>
            <pc:docMk/>
            <pc:sldMk cId="3883828934" sldId="1115"/>
            <ac:spMk id="90" creationId="{CE37504B-2C4C-033E-9ED4-8CF61653D598}"/>
          </ac:spMkLst>
        </pc:spChg>
        <pc:spChg chg="mod topLvl">
          <ac:chgData name="yohei kita" userId="0c3a186829a22171" providerId="LiveId" clId="{2F24F371-0E48-48D6-98D3-7067818AF5E3}" dt="2025-09-19T03:25:35.159" v="165" actId="255"/>
          <ac:spMkLst>
            <pc:docMk/>
            <pc:sldMk cId="3883828934" sldId="1115"/>
            <ac:spMk id="92" creationId="{8021CB71-3422-ED0E-1A8E-E3743196CFAE}"/>
          </ac:spMkLst>
        </pc:spChg>
        <pc:spChg chg="mod topLvl">
          <ac:chgData name="yohei kita" userId="0c3a186829a22171" providerId="LiveId" clId="{2F24F371-0E48-48D6-98D3-7067818AF5E3}" dt="2025-09-19T03:24:57.653" v="156" actId="113"/>
          <ac:spMkLst>
            <pc:docMk/>
            <pc:sldMk cId="3883828934" sldId="1115"/>
            <ac:spMk id="93" creationId="{F82AA05A-4FBD-66C5-F770-3488ACB7A462}"/>
          </ac:spMkLst>
        </pc:spChg>
        <pc:spChg chg="mod topLvl">
          <ac:chgData name="yohei kita" userId="0c3a186829a22171" providerId="LiveId" clId="{2F24F371-0E48-48D6-98D3-7067818AF5E3}" dt="2025-09-19T03:23:26.396" v="125" actId="165"/>
          <ac:spMkLst>
            <pc:docMk/>
            <pc:sldMk cId="3883828934" sldId="1115"/>
            <ac:spMk id="95" creationId="{24D08EDC-4482-F1C7-F34E-14469E3DFE8A}"/>
          </ac:spMkLst>
        </pc:spChg>
        <pc:spChg chg="mod topLvl">
          <ac:chgData name="yohei kita" userId="0c3a186829a22171" providerId="LiveId" clId="{2F24F371-0E48-48D6-98D3-7067818AF5E3}" dt="2025-09-19T03:25:01.271" v="158" actId="113"/>
          <ac:spMkLst>
            <pc:docMk/>
            <pc:sldMk cId="3883828934" sldId="1115"/>
            <ac:spMk id="96" creationId="{160DEC16-7F97-35B9-3220-EA583D86B4F5}"/>
          </ac:spMkLst>
        </pc:spChg>
        <pc:spChg chg="mod topLvl">
          <ac:chgData name="yohei kita" userId="0c3a186829a22171" providerId="LiveId" clId="{2F24F371-0E48-48D6-98D3-7067818AF5E3}" dt="2025-09-19T03:23:26.396" v="125" actId="165"/>
          <ac:spMkLst>
            <pc:docMk/>
            <pc:sldMk cId="3883828934" sldId="1115"/>
            <ac:spMk id="101" creationId="{B1C07F58-9283-8736-8517-E38A0FBE90DD}"/>
          </ac:spMkLst>
        </pc:spChg>
        <pc:spChg chg="mod topLvl">
          <ac:chgData name="yohei kita" userId="0c3a186829a22171" providerId="LiveId" clId="{2F24F371-0E48-48D6-98D3-7067818AF5E3}" dt="2025-09-19T03:25:08.741" v="163" actId="113"/>
          <ac:spMkLst>
            <pc:docMk/>
            <pc:sldMk cId="3883828934" sldId="1115"/>
            <ac:spMk id="102" creationId="{17EB6A58-42CC-8959-15A5-D3E0D218F7A4}"/>
          </ac:spMkLst>
        </pc:spChg>
        <pc:spChg chg="mod topLvl">
          <ac:chgData name="yohei kita" userId="0c3a186829a22171" providerId="LiveId" clId="{2F24F371-0E48-48D6-98D3-7067818AF5E3}" dt="2025-09-19T03:25:03.616" v="160" actId="113"/>
          <ac:spMkLst>
            <pc:docMk/>
            <pc:sldMk cId="3883828934" sldId="1115"/>
            <ac:spMk id="104" creationId="{68A5C360-9825-CAB6-8601-3267E94F8D8D}"/>
          </ac:spMkLst>
        </pc:spChg>
        <pc:spChg chg="mod topLvl">
          <ac:chgData name="yohei kita" userId="0c3a186829a22171" providerId="LiveId" clId="{2F24F371-0E48-48D6-98D3-7067818AF5E3}" dt="2025-09-19T03:25:05.820" v="161" actId="113"/>
          <ac:spMkLst>
            <pc:docMk/>
            <pc:sldMk cId="3883828934" sldId="1115"/>
            <ac:spMk id="105" creationId="{208754CF-50FC-F1EE-FE10-36B8DBD5B72A}"/>
          </ac:spMkLst>
        </pc:spChg>
        <pc:spChg chg="mod topLvl">
          <ac:chgData name="yohei kita" userId="0c3a186829a22171" providerId="LiveId" clId="{2F24F371-0E48-48D6-98D3-7067818AF5E3}" dt="2025-09-19T03:23:26.396" v="125" actId="165"/>
          <ac:spMkLst>
            <pc:docMk/>
            <pc:sldMk cId="3883828934" sldId="1115"/>
            <ac:spMk id="107" creationId="{58D94437-2CEB-5B54-7FA1-828E52BAF893}"/>
          </ac:spMkLst>
        </pc:spChg>
        <pc:spChg chg="mod topLvl">
          <ac:chgData name="yohei kita" userId="0c3a186829a22171" providerId="LiveId" clId="{2F24F371-0E48-48D6-98D3-7067818AF5E3}" dt="2025-09-19T03:25:07.520" v="162" actId="113"/>
          <ac:spMkLst>
            <pc:docMk/>
            <pc:sldMk cId="3883828934" sldId="1115"/>
            <ac:spMk id="108" creationId="{48554BA9-37A4-0DFE-C427-A1764162557C}"/>
          </ac:spMkLst>
        </pc:spChg>
        <pc:spChg chg="mod topLvl">
          <ac:chgData name="yohei kita" userId="0c3a186829a22171" providerId="LiveId" clId="{2F24F371-0E48-48D6-98D3-7067818AF5E3}" dt="2025-09-19T03:23:26.396" v="125" actId="165"/>
          <ac:spMkLst>
            <pc:docMk/>
            <pc:sldMk cId="3883828934" sldId="1115"/>
            <ac:spMk id="113" creationId="{869F4A58-1A46-0D6B-40CF-44C59F3834DF}"/>
          </ac:spMkLst>
        </pc:spChg>
        <pc:spChg chg="mod topLvl">
          <ac:chgData name="yohei kita" userId="0c3a186829a22171" providerId="LiveId" clId="{2F24F371-0E48-48D6-98D3-7067818AF5E3}" dt="2025-09-19T03:23:26.396" v="125" actId="165"/>
          <ac:spMkLst>
            <pc:docMk/>
            <pc:sldMk cId="3883828934" sldId="1115"/>
            <ac:spMk id="114" creationId="{BD5DA553-B61C-52B7-F874-D46741755952}"/>
          </ac:spMkLst>
        </pc:spChg>
        <pc:spChg chg="mod">
          <ac:chgData name="yohei kita" userId="0c3a186829a22171" providerId="LiveId" clId="{2F24F371-0E48-48D6-98D3-7067818AF5E3}" dt="2025-09-19T03:25:45.850" v="169" actId="164"/>
          <ac:spMkLst>
            <pc:docMk/>
            <pc:sldMk cId="3883828934" sldId="1115"/>
            <ac:spMk id="120" creationId="{C03DC27F-4B3F-C290-3386-A697DFA912F4}"/>
          </ac:spMkLst>
        </pc:spChg>
        <pc:spChg chg="del">
          <ac:chgData name="yohei kita" userId="0c3a186829a22171" providerId="LiveId" clId="{2F24F371-0E48-48D6-98D3-7067818AF5E3}" dt="2025-09-19T03:26:26.693" v="172" actId="478"/>
          <ac:spMkLst>
            <pc:docMk/>
            <pc:sldMk cId="3883828934" sldId="1115"/>
            <ac:spMk id="127" creationId="{F41BA3BA-E427-F3B9-31FD-43360D4A058A}"/>
          </ac:spMkLst>
        </pc:spChg>
        <pc:grpChg chg="add mod">
          <ac:chgData name="yohei kita" userId="0c3a186829a22171" providerId="LiveId" clId="{2F24F371-0E48-48D6-98D3-7067818AF5E3}" dt="2025-09-19T03:25:45.850" v="169" actId="164"/>
          <ac:grpSpMkLst>
            <pc:docMk/>
            <pc:sldMk cId="3883828934" sldId="1115"/>
            <ac:grpSpMk id="4" creationId="{2C8B0E09-8031-B816-4FE0-07B958B59905}"/>
          </ac:grpSpMkLst>
        </pc:grpChg>
        <pc:grpChg chg="add mod">
          <ac:chgData name="yohei kita" userId="0c3a186829a22171" providerId="LiveId" clId="{2F24F371-0E48-48D6-98D3-7067818AF5E3}" dt="2025-09-19T03:25:51.592" v="171" actId="1076"/>
          <ac:grpSpMkLst>
            <pc:docMk/>
            <pc:sldMk cId="3883828934" sldId="1115"/>
            <ac:grpSpMk id="5" creationId="{4AE5B854-F0ED-CFF2-FCE0-06304988AB9D}"/>
          </ac:grpSpMkLst>
        </pc:grpChg>
        <pc:grpChg chg="del">
          <ac:chgData name="yohei kita" userId="0c3a186829a22171" providerId="LiveId" clId="{2F24F371-0E48-48D6-98D3-7067818AF5E3}" dt="2025-09-19T03:23:21.221" v="124" actId="165"/>
          <ac:grpSpMkLst>
            <pc:docMk/>
            <pc:sldMk cId="3883828934" sldId="1115"/>
            <ac:grpSpMk id="51" creationId="{63842F09-39B4-DD5A-CC6B-B80107E98F87}"/>
          </ac:grpSpMkLst>
        </pc:grpChg>
        <pc:grpChg chg="del">
          <ac:chgData name="yohei kita" userId="0c3a186829a22171" providerId="LiveId" clId="{2F24F371-0E48-48D6-98D3-7067818AF5E3}" dt="2025-09-19T03:23:28.418" v="126" actId="165"/>
          <ac:grpSpMkLst>
            <pc:docMk/>
            <pc:sldMk cId="3883828934" sldId="1115"/>
            <ac:grpSpMk id="103" creationId="{AEF45F33-C470-DC85-0A6B-5202E9C1ADD5}"/>
          </ac:grpSpMkLst>
        </pc:grpChg>
        <pc:grpChg chg="del">
          <ac:chgData name="yohei kita" userId="0c3a186829a22171" providerId="LiveId" clId="{2F24F371-0E48-48D6-98D3-7067818AF5E3}" dt="2025-09-19T03:25:39.248" v="166" actId="478"/>
          <ac:grpSpMkLst>
            <pc:docMk/>
            <pc:sldMk cId="3883828934" sldId="1115"/>
            <ac:grpSpMk id="122" creationId="{9C2671F0-183B-FDB7-1BAE-01D2C1AA293B}"/>
          </ac:grpSpMkLst>
        </pc:grpChg>
      </pc:sldChg>
      <pc:sldChg chg="delSp modSp add mod">
        <pc:chgData name="yohei kita" userId="0c3a186829a22171" providerId="LiveId" clId="{2F24F371-0E48-48D6-98D3-7067818AF5E3}" dt="2025-09-19T04:05:35.005" v="912" actId="122"/>
        <pc:sldMkLst>
          <pc:docMk/>
          <pc:sldMk cId="2677925415" sldId="1117"/>
        </pc:sldMkLst>
        <pc:spChg chg="mod">
          <ac:chgData name="yohei kita" userId="0c3a186829a22171" providerId="LiveId" clId="{2F24F371-0E48-48D6-98D3-7067818AF5E3}" dt="2025-09-19T04:03:11.273" v="624" actId="20577"/>
          <ac:spMkLst>
            <pc:docMk/>
            <pc:sldMk cId="2677925415" sldId="1117"/>
            <ac:spMk id="2" creationId="{0D257D62-D0A0-1B7D-DF72-738EB891EAFC}"/>
          </ac:spMkLst>
        </pc:spChg>
        <pc:spChg chg="mod">
          <ac:chgData name="yohei kita" userId="0c3a186829a22171" providerId="LiveId" clId="{2F24F371-0E48-48D6-98D3-7067818AF5E3}" dt="2025-09-19T04:05:35.005" v="912" actId="122"/>
          <ac:spMkLst>
            <pc:docMk/>
            <pc:sldMk cId="2677925415" sldId="1117"/>
            <ac:spMk id="3" creationId="{041CF287-9BC6-620E-C050-F2DE16096503}"/>
          </ac:spMkLst>
        </pc:spChg>
        <pc:spChg chg="del">
          <ac:chgData name="yohei kita" userId="0c3a186829a22171" providerId="LiveId" clId="{2F24F371-0E48-48D6-98D3-7067818AF5E3}" dt="2025-09-19T04:03:13.648" v="625" actId="478"/>
          <ac:spMkLst>
            <pc:docMk/>
            <pc:sldMk cId="2677925415" sldId="1117"/>
            <ac:spMk id="28" creationId="{16730F55-A7C1-FEC7-A072-F0CE8DD75718}"/>
          </ac:spMkLst>
        </pc:spChg>
        <pc:picChg chg="del">
          <ac:chgData name="yohei kita" userId="0c3a186829a22171" providerId="LiveId" clId="{2F24F371-0E48-48D6-98D3-7067818AF5E3}" dt="2025-09-19T04:03:07.087" v="615" actId="478"/>
          <ac:picMkLst>
            <pc:docMk/>
            <pc:sldMk cId="2677925415" sldId="1117"/>
            <ac:picMk id="27" creationId="{B385F23D-FE05-F5BA-A51A-57EF507220D3}"/>
          </ac:picMkLst>
        </pc:picChg>
        <pc:cxnChg chg="del">
          <ac:chgData name="yohei kita" userId="0c3a186829a22171" providerId="LiveId" clId="{2F24F371-0E48-48D6-98D3-7067818AF5E3}" dt="2025-09-19T04:03:13.648" v="625" actId="478"/>
          <ac:cxnSpMkLst>
            <pc:docMk/>
            <pc:sldMk cId="2677925415" sldId="1117"/>
            <ac:cxnSpMk id="29" creationId="{B849B6EF-CDEA-48B9-4A71-EDF95A434016}"/>
          </ac:cxnSpMkLst>
        </pc:cxnChg>
        <pc:cxnChg chg="del">
          <ac:chgData name="yohei kita" userId="0c3a186829a22171" providerId="LiveId" clId="{2F24F371-0E48-48D6-98D3-7067818AF5E3}" dt="2025-09-19T04:03:13.648" v="625" actId="478"/>
          <ac:cxnSpMkLst>
            <pc:docMk/>
            <pc:sldMk cId="2677925415" sldId="1117"/>
            <ac:cxnSpMk id="32" creationId="{E829975E-EB8A-EA1F-A749-ED2969654169}"/>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D73D17B-C627-F844-8233-0FE72D9C9CBA}" type="datetimeFigureOut">
              <a:rPr kumimoji="1" lang="ja-JP" altLang="en-US" smtClean="0"/>
              <a:t>2025/9/19</a:t>
            </a:fld>
            <a:endParaRPr kumimoji="1" lang="ja-JP" altLang="en-US"/>
          </a:p>
        </p:txBody>
      </p:sp>
      <p:sp>
        <p:nvSpPr>
          <p:cNvPr id="4" name="スライド イメージ プレースホルダー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4FEAA5D-C339-E14A-BDDD-7D8B7D371920}" type="slidenum">
              <a:rPr kumimoji="1" lang="ja-JP" altLang="en-US" smtClean="0"/>
              <a:t>‹#›</a:t>
            </a:fld>
            <a:endParaRPr kumimoji="1" lang="ja-JP" altLang="en-US"/>
          </a:p>
        </p:txBody>
      </p:sp>
    </p:spTree>
    <p:extLst>
      <p:ext uri="{BB962C8B-B14F-4D97-AF65-F5344CB8AC3E}">
        <p14:creationId xmlns:p14="http://schemas.microsoft.com/office/powerpoint/2010/main" val="271173353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2" y="605065"/>
            <a:ext cx="12192001" cy="626334"/>
          </a:xfrm>
          <a:prstGeom prst="rect">
            <a:avLst/>
          </a:prstGeom>
        </p:spPr>
        <p:txBody>
          <a:bodyPr anchor="t"/>
          <a:lstStyle>
            <a:lvl1pPr algn="ctr">
              <a:defRPr sz="1800" b="1">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2" y="1261516"/>
            <a:ext cx="12192001" cy="1655762"/>
          </a:xfrm>
          <a:prstGeom prst="rect">
            <a:avLst/>
          </a:prstGeom>
        </p:spPr>
        <p:txBody>
          <a:bodyPr/>
          <a:lstStyle>
            <a:lvl1pPr marL="0" indent="0" algn="ctr">
              <a:buNone/>
              <a:defRPr sz="18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クリックしてマスター サブタイトルの書式設定</a:t>
            </a:r>
            <a:endParaRPr lang="en-US" dirty="0"/>
          </a:p>
        </p:txBody>
      </p:sp>
      <p:sp>
        <p:nvSpPr>
          <p:cNvPr id="5" name="object 52">
            <a:extLst>
              <a:ext uri="{FF2B5EF4-FFF2-40B4-BE49-F238E27FC236}">
                <a16:creationId xmlns:a16="http://schemas.microsoft.com/office/drawing/2014/main" id="{A73A2B6C-8186-9B46-24C8-60DF140EE1C1}"/>
              </a:ext>
            </a:extLst>
          </p:cNvPr>
          <p:cNvSpPr txBox="1"/>
          <p:nvPr userDrawn="1"/>
        </p:nvSpPr>
        <p:spPr>
          <a:xfrm>
            <a:off x="5356334" y="6589230"/>
            <a:ext cx="1479333" cy="208849"/>
          </a:xfrm>
          <a:prstGeom prst="rect">
            <a:avLst/>
          </a:prstGeom>
        </p:spPr>
        <p:txBody>
          <a:bodyPr vert="horz" wrap="square" lIns="0" tIns="39189" rIns="0" bIns="0" rtlCol="0">
            <a:spAutoFit/>
          </a:bodyPr>
          <a:lstStyle/>
          <a:p>
            <a:pPr marL="22393" algn="ctr">
              <a:spcBef>
                <a:spcPts val="309"/>
              </a:spcBef>
            </a:pPr>
            <a:r>
              <a:rPr lang="ja-JP" altLang="en-US" sz="1100" spc="-18" dirty="0">
                <a:solidFill>
                  <a:srgbClr val="231F20"/>
                </a:solidFill>
                <a:latin typeface="Meiryo UI" panose="020B0604030504040204" pitchFamily="50" charset="-128"/>
                <a:ea typeface="Meiryo UI" panose="020B0604030504040204" pitchFamily="50" charset="-128"/>
                <a:cs typeface="Verdana"/>
              </a:rPr>
              <a:t>（</a:t>
            </a:r>
            <a:fld id="{81D60167-4931-47E6-BA6A-407CBD079E47}" type="slidenum">
              <a:rPr sz="1100" spc="-18" smtClean="0">
                <a:solidFill>
                  <a:srgbClr val="231F20"/>
                </a:solidFill>
                <a:latin typeface="Meiryo UI" panose="020B0604030504040204" pitchFamily="50" charset="-128"/>
                <a:ea typeface="Meiryo UI" panose="020B0604030504040204" pitchFamily="50" charset="-128"/>
                <a:cs typeface="Verdana"/>
              </a:rPr>
              <a:pPr marL="22393" algn="ctr">
                <a:spcBef>
                  <a:spcPts val="309"/>
                </a:spcBef>
              </a:pPr>
              <a:t>‹#›</a:t>
            </a:fld>
            <a:r>
              <a:rPr lang="ja-JP" altLang="en-US" sz="1100" spc="-18" dirty="0">
                <a:solidFill>
                  <a:srgbClr val="231F20"/>
                </a:solidFill>
                <a:latin typeface="Meiryo UI" panose="020B0604030504040204" pitchFamily="50" charset="-128"/>
                <a:ea typeface="Meiryo UI" panose="020B0604030504040204" pitchFamily="50" charset="-128"/>
                <a:cs typeface="Verdana"/>
              </a:rPr>
              <a:t>）</a:t>
            </a:r>
            <a:endParaRPr sz="1100" dirty="0">
              <a:latin typeface="Meiryo UI" panose="020B0604030504040204" pitchFamily="50" charset="-128"/>
              <a:ea typeface="Meiryo UI" panose="020B0604030504040204" pitchFamily="50" charset="-128"/>
              <a:cs typeface="Verdana"/>
            </a:endParaRPr>
          </a:p>
        </p:txBody>
      </p:sp>
      <p:sp>
        <p:nvSpPr>
          <p:cNvPr id="7" name="object 42">
            <a:extLst>
              <a:ext uri="{FF2B5EF4-FFF2-40B4-BE49-F238E27FC236}">
                <a16:creationId xmlns:a16="http://schemas.microsoft.com/office/drawing/2014/main" id="{CE031EDC-C7CE-404F-4E89-AABD08EBAEA1}"/>
              </a:ext>
            </a:extLst>
          </p:cNvPr>
          <p:cNvSpPr txBox="1"/>
          <p:nvPr userDrawn="1"/>
        </p:nvSpPr>
        <p:spPr>
          <a:xfrm>
            <a:off x="9430473" y="6642357"/>
            <a:ext cx="2605047" cy="102592"/>
          </a:xfrm>
          <a:prstGeom prst="rect">
            <a:avLst/>
          </a:prstGeom>
        </p:spPr>
        <p:txBody>
          <a:bodyPr vert="horz" wrap="square" lIns="0" tIns="0" rIns="0" bIns="0" rtlCol="0">
            <a:spAutoFit/>
          </a:bodyPr>
          <a:lstStyle/>
          <a:p>
            <a:pPr marL="11196" algn="r">
              <a:lnSpc>
                <a:spcPts val="771"/>
              </a:lnSpc>
            </a:pPr>
            <a:r>
              <a:rPr sz="900" spc="9" dirty="0">
                <a:solidFill>
                  <a:srgbClr val="231F20"/>
                </a:solidFill>
                <a:latin typeface="Arial"/>
                <a:cs typeface="Arial"/>
              </a:rPr>
              <a:t>©20</a:t>
            </a:r>
            <a:r>
              <a:rPr lang="en-US" sz="900" spc="9" dirty="0">
                <a:solidFill>
                  <a:srgbClr val="231F20"/>
                </a:solidFill>
                <a:latin typeface="Arial"/>
                <a:cs typeface="Arial"/>
              </a:rPr>
              <a:t>24</a:t>
            </a:r>
            <a:r>
              <a:rPr sz="900" spc="9" dirty="0">
                <a:solidFill>
                  <a:srgbClr val="231F20"/>
                </a:solidFill>
                <a:latin typeface="Arial"/>
                <a:cs typeface="Arial"/>
              </a:rPr>
              <a:t> </a:t>
            </a:r>
            <a:r>
              <a:rPr sz="900" spc="-13" dirty="0">
                <a:solidFill>
                  <a:srgbClr val="231F20"/>
                </a:solidFill>
                <a:latin typeface="Arial"/>
                <a:cs typeface="Arial"/>
              </a:rPr>
              <a:t>FID</a:t>
            </a:r>
            <a:r>
              <a:rPr sz="900" spc="-79" dirty="0">
                <a:solidFill>
                  <a:srgbClr val="231F20"/>
                </a:solidFill>
                <a:latin typeface="Arial"/>
                <a:cs typeface="Arial"/>
              </a:rPr>
              <a:t> </a:t>
            </a:r>
            <a:r>
              <a:rPr sz="900" spc="9" dirty="0">
                <a:solidFill>
                  <a:srgbClr val="231F20"/>
                </a:solidFill>
                <a:latin typeface="Arial"/>
                <a:cs typeface="Arial"/>
              </a:rPr>
              <a:t>Ltd.</a:t>
            </a:r>
            <a:endParaRPr sz="900" dirty="0">
              <a:latin typeface="Arial"/>
              <a:cs typeface="Arial"/>
            </a:endParaRPr>
          </a:p>
        </p:txBody>
      </p:sp>
      <p:sp>
        <p:nvSpPr>
          <p:cNvPr id="4" name="bg object 16">
            <a:extLst>
              <a:ext uri="{FF2B5EF4-FFF2-40B4-BE49-F238E27FC236}">
                <a16:creationId xmlns:a16="http://schemas.microsoft.com/office/drawing/2014/main" id="{74C13292-54AC-B531-AA35-37E7AEEB3A5F}"/>
              </a:ext>
            </a:extLst>
          </p:cNvPr>
          <p:cNvSpPr/>
          <p:nvPr userDrawn="1"/>
        </p:nvSpPr>
        <p:spPr>
          <a:xfrm>
            <a:off x="0" y="0"/>
            <a:ext cx="12192000" cy="638247"/>
          </a:xfrm>
          <a:custGeom>
            <a:avLst/>
            <a:gdLst/>
            <a:ahLst/>
            <a:cxnLst/>
            <a:rect l="l" t="t" r="r" b="b"/>
            <a:pathLst>
              <a:path w="9144000" h="410845">
                <a:moveTo>
                  <a:pt x="0" y="410337"/>
                </a:moveTo>
                <a:lnTo>
                  <a:pt x="9144000" y="410337"/>
                </a:lnTo>
                <a:lnTo>
                  <a:pt x="9144000" y="0"/>
                </a:lnTo>
                <a:lnTo>
                  <a:pt x="0" y="0"/>
                </a:lnTo>
                <a:lnTo>
                  <a:pt x="0" y="410337"/>
                </a:lnTo>
                <a:close/>
              </a:path>
            </a:pathLst>
          </a:custGeom>
          <a:solidFill>
            <a:srgbClr val="092C87"/>
          </a:solidFill>
        </p:spPr>
        <p:txBody>
          <a:bodyPr wrap="square" lIns="0" tIns="0" rIns="0" bIns="0" rtlCol="0"/>
          <a:lstStyle/>
          <a:p>
            <a:endParaRPr/>
          </a:p>
        </p:txBody>
      </p:sp>
      <p:pic>
        <p:nvPicPr>
          <p:cNvPr id="6" name="bg object 18">
            <a:extLst>
              <a:ext uri="{FF2B5EF4-FFF2-40B4-BE49-F238E27FC236}">
                <a16:creationId xmlns:a16="http://schemas.microsoft.com/office/drawing/2014/main" id="{4E86D99F-F486-83BA-75CF-438C592465D4}"/>
              </a:ext>
            </a:extLst>
          </p:cNvPr>
          <p:cNvPicPr/>
          <p:nvPr userDrawn="1"/>
        </p:nvPicPr>
        <p:blipFill>
          <a:blip r:embed="rId2" cstate="print"/>
          <a:stretch>
            <a:fillRect/>
          </a:stretch>
        </p:blipFill>
        <p:spPr>
          <a:xfrm>
            <a:off x="10515600" y="106490"/>
            <a:ext cx="1344548" cy="414726"/>
          </a:xfrm>
          <a:prstGeom prst="rect">
            <a:avLst/>
          </a:prstGeom>
        </p:spPr>
      </p:pic>
      <p:sp>
        <p:nvSpPr>
          <p:cNvPr id="8" name="bg object 17">
            <a:extLst>
              <a:ext uri="{FF2B5EF4-FFF2-40B4-BE49-F238E27FC236}">
                <a16:creationId xmlns:a16="http://schemas.microsoft.com/office/drawing/2014/main" id="{DF37AE18-82FB-103E-85DA-704432BD4985}"/>
              </a:ext>
            </a:extLst>
          </p:cNvPr>
          <p:cNvSpPr/>
          <p:nvPr userDrawn="1"/>
        </p:nvSpPr>
        <p:spPr>
          <a:xfrm>
            <a:off x="0" y="626446"/>
            <a:ext cx="12192000" cy="36000"/>
          </a:xfrm>
          <a:custGeom>
            <a:avLst/>
            <a:gdLst/>
            <a:ahLst/>
            <a:cxnLst/>
            <a:rect l="l" t="t" r="r" b="b"/>
            <a:pathLst>
              <a:path w="9144000" h="57150">
                <a:moveTo>
                  <a:pt x="0" y="57150"/>
                </a:moveTo>
                <a:lnTo>
                  <a:pt x="9144000" y="57150"/>
                </a:lnTo>
                <a:lnTo>
                  <a:pt x="9144000" y="0"/>
                </a:lnTo>
                <a:lnTo>
                  <a:pt x="0" y="0"/>
                </a:lnTo>
                <a:lnTo>
                  <a:pt x="0" y="57150"/>
                </a:lnTo>
                <a:close/>
              </a:path>
            </a:pathLst>
          </a:custGeom>
          <a:solidFill>
            <a:srgbClr val="FF0000"/>
          </a:solidFill>
        </p:spPr>
        <p:txBody>
          <a:bodyPr wrap="square" lIns="0" tIns="0" rIns="0" bIns="0" rtlCol="0"/>
          <a:lstStyle/>
          <a:p>
            <a:endParaRPr dirty="0"/>
          </a:p>
        </p:txBody>
      </p:sp>
    </p:spTree>
    <p:extLst>
      <p:ext uri="{BB962C8B-B14F-4D97-AF65-F5344CB8AC3E}">
        <p14:creationId xmlns:p14="http://schemas.microsoft.com/office/powerpoint/2010/main" val="31754463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363" userDrawn="1">
          <p15:clr>
            <a:srgbClr val="FBAE40"/>
          </p15:clr>
        </p15:guide>
        <p15:guide id="4" orient="horz" pos="777" userDrawn="1">
          <p15:clr>
            <a:srgbClr val="FBAE40"/>
          </p15:clr>
        </p15:guide>
        <p15:guide id="5" orient="horz" pos="36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図  (キャプション付き)">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06DA287-30C0-4530-12D0-6C4BCAB5CFBE}"/>
              </a:ext>
            </a:extLst>
          </p:cNvPr>
          <p:cNvSpPr>
            <a:spLocks noGrp="1"/>
          </p:cNvSpPr>
          <p:nvPr>
            <p:ph type="ctrTitle"/>
          </p:nvPr>
        </p:nvSpPr>
        <p:spPr>
          <a:xfrm>
            <a:off x="588579" y="605065"/>
            <a:ext cx="10847888" cy="626334"/>
          </a:xfrm>
          <a:prstGeom prst="rect">
            <a:avLst/>
          </a:prstGeom>
        </p:spPr>
        <p:txBody>
          <a:bodyPr anchor="t"/>
          <a:lstStyle>
            <a:lvl1pPr algn="l">
              <a:defRPr sz="1800" b="1">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sp>
        <p:nvSpPr>
          <p:cNvPr id="12" name="Subtitle 2">
            <a:extLst>
              <a:ext uri="{FF2B5EF4-FFF2-40B4-BE49-F238E27FC236}">
                <a16:creationId xmlns:a16="http://schemas.microsoft.com/office/drawing/2014/main" id="{246B372F-1EB2-EC55-B3CC-07C0FF8A5CC2}"/>
              </a:ext>
            </a:extLst>
          </p:cNvPr>
          <p:cNvSpPr>
            <a:spLocks noGrp="1"/>
          </p:cNvSpPr>
          <p:nvPr>
            <p:ph type="subTitle" idx="1"/>
          </p:nvPr>
        </p:nvSpPr>
        <p:spPr>
          <a:xfrm>
            <a:off x="575733" y="1261516"/>
            <a:ext cx="9144000" cy="1655762"/>
          </a:xfrm>
          <a:prstGeom prst="rect">
            <a:avLst/>
          </a:prstGeom>
        </p:spPr>
        <p:txBody>
          <a:bodyPr/>
          <a:lstStyle>
            <a:lvl1pPr marL="0" indent="0" algn="l">
              <a:buNone/>
              <a:defRPr sz="18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クリックしてマスター サブタイトルの書式設定</a:t>
            </a:r>
            <a:endParaRPr lang="en-US" dirty="0"/>
          </a:p>
        </p:txBody>
      </p:sp>
      <p:sp>
        <p:nvSpPr>
          <p:cNvPr id="13" name="object 52">
            <a:extLst>
              <a:ext uri="{FF2B5EF4-FFF2-40B4-BE49-F238E27FC236}">
                <a16:creationId xmlns:a16="http://schemas.microsoft.com/office/drawing/2014/main" id="{E7D17FA4-3630-525B-A3D9-465F4B9A3004}"/>
              </a:ext>
            </a:extLst>
          </p:cNvPr>
          <p:cNvSpPr txBox="1"/>
          <p:nvPr userDrawn="1"/>
        </p:nvSpPr>
        <p:spPr>
          <a:xfrm>
            <a:off x="5356334" y="6589230"/>
            <a:ext cx="1479333" cy="208849"/>
          </a:xfrm>
          <a:prstGeom prst="rect">
            <a:avLst/>
          </a:prstGeom>
        </p:spPr>
        <p:txBody>
          <a:bodyPr vert="horz" wrap="square" lIns="0" tIns="39189" rIns="0" bIns="0" rtlCol="0">
            <a:spAutoFit/>
          </a:bodyPr>
          <a:lstStyle/>
          <a:p>
            <a:pPr marL="22393" algn="ctr">
              <a:spcBef>
                <a:spcPts val="309"/>
              </a:spcBef>
            </a:pPr>
            <a:r>
              <a:rPr lang="ja-JP" altLang="en-US" sz="1100" spc="-18" dirty="0">
                <a:solidFill>
                  <a:srgbClr val="231F20"/>
                </a:solidFill>
                <a:latin typeface="Meiryo UI" panose="020B0604030504040204" pitchFamily="50" charset="-128"/>
                <a:ea typeface="Meiryo UI" panose="020B0604030504040204" pitchFamily="50" charset="-128"/>
                <a:cs typeface="Verdana"/>
              </a:rPr>
              <a:t>（</a:t>
            </a:r>
            <a:fld id="{81D60167-4931-47E6-BA6A-407CBD079E47}" type="slidenum">
              <a:rPr sz="1100" spc="-18" smtClean="0">
                <a:solidFill>
                  <a:srgbClr val="231F20"/>
                </a:solidFill>
                <a:latin typeface="Meiryo UI" panose="020B0604030504040204" pitchFamily="50" charset="-128"/>
                <a:ea typeface="Meiryo UI" panose="020B0604030504040204" pitchFamily="50" charset="-128"/>
                <a:cs typeface="Verdana"/>
              </a:rPr>
              <a:pPr marL="22393" algn="ctr">
                <a:spcBef>
                  <a:spcPts val="309"/>
                </a:spcBef>
              </a:pPr>
              <a:t>‹#›</a:t>
            </a:fld>
            <a:r>
              <a:rPr lang="ja-JP" altLang="en-US" sz="1100" spc="-18" dirty="0">
                <a:solidFill>
                  <a:srgbClr val="231F20"/>
                </a:solidFill>
                <a:latin typeface="Meiryo UI" panose="020B0604030504040204" pitchFamily="50" charset="-128"/>
                <a:ea typeface="Meiryo UI" panose="020B0604030504040204" pitchFamily="50" charset="-128"/>
                <a:cs typeface="Verdana"/>
              </a:rPr>
              <a:t>）</a:t>
            </a:r>
            <a:endParaRPr sz="1100" dirty="0">
              <a:latin typeface="Meiryo UI" panose="020B0604030504040204" pitchFamily="50" charset="-128"/>
              <a:ea typeface="Meiryo UI" panose="020B0604030504040204" pitchFamily="50" charset="-128"/>
              <a:cs typeface="Verdana"/>
            </a:endParaRPr>
          </a:p>
        </p:txBody>
      </p:sp>
      <p:sp>
        <p:nvSpPr>
          <p:cNvPr id="14" name="object 42">
            <a:extLst>
              <a:ext uri="{FF2B5EF4-FFF2-40B4-BE49-F238E27FC236}">
                <a16:creationId xmlns:a16="http://schemas.microsoft.com/office/drawing/2014/main" id="{19B45A85-2510-D3C5-7267-1FD47B05B325}"/>
              </a:ext>
            </a:extLst>
          </p:cNvPr>
          <p:cNvSpPr txBox="1"/>
          <p:nvPr userDrawn="1"/>
        </p:nvSpPr>
        <p:spPr>
          <a:xfrm>
            <a:off x="9430473" y="6642357"/>
            <a:ext cx="2605047" cy="102592"/>
          </a:xfrm>
          <a:prstGeom prst="rect">
            <a:avLst/>
          </a:prstGeom>
        </p:spPr>
        <p:txBody>
          <a:bodyPr vert="horz" wrap="square" lIns="0" tIns="0" rIns="0" bIns="0" rtlCol="0">
            <a:spAutoFit/>
          </a:bodyPr>
          <a:lstStyle/>
          <a:p>
            <a:pPr marL="11196" algn="r">
              <a:lnSpc>
                <a:spcPts val="771"/>
              </a:lnSpc>
            </a:pPr>
            <a:r>
              <a:rPr sz="900" spc="9" dirty="0">
                <a:solidFill>
                  <a:srgbClr val="231F20"/>
                </a:solidFill>
                <a:latin typeface="Arial"/>
                <a:cs typeface="Arial"/>
              </a:rPr>
              <a:t>©20</a:t>
            </a:r>
            <a:r>
              <a:rPr lang="en-US" sz="900" spc="9" dirty="0">
                <a:solidFill>
                  <a:srgbClr val="231F20"/>
                </a:solidFill>
                <a:latin typeface="Arial"/>
                <a:cs typeface="Arial"/>
              </a:rPr>
              <a:t>24</a:t>
            </a:r>
            <a:r>
              <a:rPr sz="900" spc="-13" dirty="0">
                <a:solidFill>
                  <a:srgbClr val="231F20"/>
                </a:solidFill>
                <a:latin typeface="Arial"/>
                <a:cs typeface="Arial"/>
              </a:rPr>
              <a:t>FID</a:t>
            </a:r>
            <a:r>
              <a:rPr sz="900" spc="-79" dirty="0">
                <a:solidFill>
                  <a:srgbClr val="231F20"/>
                </a:solidFill>
                <a:latin typeface="Arial"/>
                <a:cs typeface="Arial"/>
              </a:rPr>
              <a:t> </a:t>
            </a:r>
            <a:r>
              <a:rPr sz="900" spc="9" dirty="0">
                <a:solidFill>
                  <a:srgbClr val="231F20"/>
                </a:solidFill>
                <a:latin typeface="Arial"/>
                <a:cs typeface="Arial"/>
              </a:rPr>
              <a:t>Ltd.</a:t>
            </a:r>
            <a:endParaRPr sz="900" dirty="0">
              <a:latin typeface="Arial"/>
              <a:cs typeface="Arial"/>
            </a:endParaRPr>
          </a:p>
        </p:txBody>
      </p:sp>
      <p:sp>
        <p:nvSpPr>
          <p:cNvPr id="4" name="bg object 16">
            <a:extLst>
              <a:ext uri="{FF2B5EF4-FFF2-40B4-BE49-F238E27FC236}">
                <a16:creationId xmlns:a16="http://schemas.microsoft.com/office/drawing/2014/main" id="{519741EF-015C-7F43-6C25-BE7A7BBF2AC7}"/>
              </a:ext>
            </a:extLst>
          </p:cNvPr>
          <p:cNvSpPr/>
          <p:nvPr userDrawn="1"/>
        </p:nvSpPr>
        <p:spPr>
          <a:xfrm>
            <a:off x="0" y="0"/>
            <a:ext cx="12192000" cy="638247"/>
          </a:xfrm>
          <a:custGeom>
            <a:avLst/>
            <a:gdLst/>
            <a:ahLst/>
            <a:cxnLst/>
            <a:rect l="l" t="t" r="r" b="b"/>
            <a:pathLst>
              <a:path w="9144000" h="410845">
                <a:moveTo>
                  <a:pt x="0" y="410337"/>
                </a:moveTo>
                <a:lnTo>
                  <a:pt x="9144000" y="410337"/>
                </a:lnTo>
                <a:lnTo>
                  <a:pt x="9144000" y="0"/>
                </a:lnTo>
                <a:lnTo>
                  <a:pt x="0" y="0"/>
                </a:lnTo>
                <a:lnTo>
                  <a:pt x="0" y="410337"/>
                </a:lnTo>
                <a:close/>
              </a:path>
            </a:pathLst>
          </a:custGeom>
          <a:solidFill>
            <a:srgbClr val="092C87"/>
          </a:solidFill>
        </p:spPr>
        <p:txBody>
          <a:bodyPr wrap="square" lIns="0" tIns="0" rIns="0" bIns="0" rtlCol="0"/>
          <a:lstStyle/>
          <a:p>
            <a:endParaRPr/>
          </a:p>
        </p:txBody>
      </p:sp>
      <p:pic>
        <p:nvPicPr>
          <p:cNvPr id="5" name="bg object 18">
            <a:extLst>
              <a:ext uri="{FF2B5EF4-FFF2-40B4-BE49-F238E27FC236}">
                <a16:creationId xmlns:a16="http://schemas.microsoft.com/office/drawing/2014/main" id="{F9A18D3D-8FD5-41F8-7414-3C4F858729EB}"/>
              </a:ext>
            </a:extLst>
          </p:cNvPr>
          <p:cNvPicPr/>
          <p:nvPr userDrawn="1"/>
        </p:nvPicPr>
        <p:blipFill>
          <a:blip r:embed="rId2" cstate="print"/>
          <a:stretch>
            <a:fillRect/>
          </a:stretch>
        </p:blipFill>
        <p:spPr>
          <a:xfrm>
            <a:off x="10515600" y="106490"/>
            <a:ext cx="1344548" cy="414726"/>
          </a:xfrm>
          <a:prstGeom prst="rect">
            <a:avLst/>
          </a:prstGeom>
        </p:spPr>
      </p:pic>
      <p:sp>
        <p:nvSpPr>
          <p:cNvPr id="6" name="bg object 17">
            <a:extLst>
              <a:ext uri="{FF2B5EF4-FFF2-40B4-BE49-F238E27FC236}">
                <a16:creationId xmlns:a16="http://schemas.microsoft.com/office/drawing/2014/main" id="{7B2AC1F7-7D16-9C76-18B0-BCC2EDED6D30}"/>
              </a:ext>
            </a:extLst>
          </p:cNvPr>
          <p:cNvSpPr/>
          <p:nvPr userDrawn="1"/>
        </p:nvSpPr>
        <p:spPr>
          <a:xfrm>
            <a:off x="0" y="626446"/>
            <a:ext cx="12192000" cy="36000"/>
          </a:xfrm>
          <a:custGeom>
            <a:avLst/>
            <a:gdLst/>
            <a:ahLst/>
            <a:cxnLst/>
            <a:rect l="l" t="t" r="r" b="b"/>
            <a:pathLst>
              <a:path w="9144000" h="57150">
                <a:moveTo>
                  <a:pt x="0" y="57150"/>
                </a:moveTo>
                <a:lnTo>
                  <a:pt x="9144000" y="57150"/>
                </a:lnTo>
                <a:lnTo>
                  <a:pt x="9144000" y="0"/>
                </a:lnTo>
                <a:lnTo>
                  <a:pt x="0" y="0"/>
                </a:lnTo>
                <a:lnTo>
                  <a:pt x="0" y="57150"/>
                </a:lnTo>
                <a:close/>
              </a:path>
            </a:pathLst>
          </a:custGeom>
          <a:solidFill>
            <a:srgbClr val="FF0000"/>
          </a:solidFill>
        </p:spPr>
        <p:txBody>
          <a:bodyPr wrap="square" lIns="0" tIns="0" rIns="0" bIns="0" rtlCol="0"/>
          <a:lstStyle/>
          <a:p>
            <a:endParaRPr dirty="0"/>
          </a:p>
        </p:txBody>
      </p:sp>
    </p:spTree>
    <p:extLst>
      <p:ext uri="{BB962C8B-B14F-4D97-AF65-F5344CB8AC3E}">
        <p14:creationId xmlns:p14="http://schemas.microsoft.com/office/powerpoint/2010/main" val="11351285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9B2612E-FEDC-DE1B-7449-028B096FF5BC}"/>
              </a:ext>
            </a:extLst>
          </p:cNvPr>
          <p:cNvSpPr>
            <a:spLocks noGrp="1"/>
          </p:cNvSpPr>
          <p:nvPr>
            <p:ph type="ctrTitle"/>
          </p:nvPr>
        </p:nvSpPr>
        <p:spPr>
          <a:xfrm>
            <a:off x="0" y="605065"/>
            <a:ext cx="12192000" cy="626334"/>
          </a:xfrm>
          <a:prstGeom prst="rect">
            <a:avLst/>
          </a:prstGeom>
        </p:spPr>
        <p:txBody>
          <a:bodyPr anchor="t"/>
          <a:lstStyle>
            <a:lvl1pPr algn="ctr">
              <a:defRPr sz="1800" b="1">
                <a:latin typeface="Meiryo UI" panose="020B0604030504040204" pitchFamily="50" charset="-128"/>
                <a:ea typeface="Meiryo UI" panose="020B0604030504040204" pitchFamily="50" charset="-128"/>
              </a:defRPr>
            </a:lvl1pPr>
          </a:lstStyle>
          <a:p>
            <a:r>
              <a:rPr lang="ja-JP" altLang="en-US" dirty="0"/>
              <a:t>マスター タイトルの書式設定</a:t>
            </a:r>
            <a:endParaRPr lang="en-US" dirty="0"/>
          </a:p>
        </p:txBody>
      </p:sp>
      <p:sp>
        <p:nvSpPr>
          <p:cNvPr id="4" name="Subtitle 2">
            <a:extLst>
              <a:ext uri="{FF2B5EF4-FFF2-40B4-BE49-F238E27FC236}">
                <a16:creationId xmlns:a16="http://schemas.microsoft.com/office/drawing/2014/main" id="{D727B1CF-8FB2-91C6-07C5-6FD09FC35B05}"/>
              </a:ext>
            </a:extLst>
          </p:cNvPr>
          <p:cNvSpPr>
            <a:spLocks noGrp="1"/>
          </p:cNvSpPr>
          <p:nvPr>
            <p:ph type="subTitle" idx="1"/>
          </p:nvPr>
        </p:nvSpPr>
        <p:spPr>
          <a:xfrm>
            <a:off x="0" y="1261516"/>
            <a:ext cx="12192003" cy="1655762"/>
          </a:xfrm>
          <a:prstGeom prst="rect">
            <a:avLst/>
          </a:prstGeom>
        </p:spPr>
        <p:txBody>
          <a:bodyPr/>
          <a:lstStyle>
            <a:lvl1pPr marL="0" indent="0" algn="ctr">
              <a:buNone/>
              <a:defRPr sz="1800">
                <a:latin typeface="Meiryo UI" panose="020B0604030504040204" pitchFamily="50" charset="-128"/>
                <a:ea typeface="Meiryo UI" panose="020B0604030504040204" pitchFamily="50"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クリックしてマスター サブタイトルの書式設定</a:t>
            </a:r>
            <a:endParaRPr lang="en-US" dirty="0"/>
          </a:p>
        </p:txBody>
      </p:sp>
      <p:sp>
        <p:nvSpPr>
          <p:cNvPr id="5" name="object 52">
            <a:extLst>
              <a:ext uri="{FF2B5EF4-FFF2-40B4-BE49-F238E27FC236}">
                <a16:creationId xmlns:a16="http://schemas.microsoft.com/office/drawing/2014/main" id="{BEA84DA6-D269-F36F-B2EE-8238FB8630CE}"/>
              </a:ext>
            </a:extLst>
          </p:cNvPr>
          <p:cNvSpPr txBox="1"/>
          <p:nvPr userDrawn="1"/>
        </p:nvSpPr>
        <p:spPr>
          <a:xfrm>
            <a:off x="5356334" y="6589230"/>
            <a:ext cx="1479333" cy="208849"/>
          </a:xfrm>
          <a:prstGeom prst="rect">
            <a:avLst/>
          </a:prstGeom>
        </p:spPr>
        <p:txBody>
          <a:bodyPr vert="horz" wrap="square" lIns="0" tIns="39189" rIns="0" bIns="0" rtlCol="0">
            <a:spAutoFit/>
          </a:bodyPr>
          <a:lstStyle/>
          <a:p>
            <a:pPr marL="22393" algn="ctr">
              <a:spcBef>
                <a:spcPts val="309"/>
              </a:spcBef>
            </a:pPr>
            <a:r>
              <a:rPr lang="ja-JP" altLang="en-US" sz="1100" spc="-18" dirty="0">
                <a:solidFill>
                  <a:srgbClr val="231F20"/>
                </a:solidFill>
                <a:latin typeface="Meiryo UI" panose="020B0604030504040204" pitchFamily="50" charset="-128"/>
                <a:ea typeface="Meiryo UI" panose="020B0604030504040204" pitchFamily="50" charset="-128"/>
                <a:cs typeface="Verdana"/>
              </a:rPr>
              <a:t>（</a:t>
            </a:r>
            <a:fld id="{81D60167-4931-47E6-BA6A-407CBD079E47}" type="slidenum">
              <a:rPr sz="1100" spc="-18" smtClean="0">
                <a:solidFill>
                  <a:srgbClr val="231F20"/>
                </a:solidFill>
                <a:latin typeface="Meiryo UI" panose="020B0604030504040204" pitchFamily="50" charset="-128"/>
                <a:ea typeface="Meiryo UI" panose="020B0604030504040204" pitchFamily="50" charset="-128"/>
                <a:cs typeface="Verdana"/>
              </a:rPr>
              <a:pPr marL="22393" algn="ctr">
                <a:spcBef>
                  <a:spcPts val="309"/>
                </a:spcBef>
              </a:pPr>
              <a:t>‹#›</a:t>
            </a:fld>
            <a:r>
              <a:rPr lang="ja-JP" altLang="en-US" sz="1100" spc="-18" dirty="0">
                <a:solidFill>
                  <a:srgbClr val="231F20"/>
                </a:solidFill>
                <a:latin typeface="Meiryo UI" panose="020B0604030504040204" pitchFamily="50" charset="-128"/>
                <a:ea typeface="Meiryo UI" panose="020B0604030504040204" pitchFamily="50" charset="-128"/>
                <a:cs typeface="Verdana"/>
              </a:rPr>
              <a:t>）</a:t>
            </a:r>
            <a:endParaRPr sz="1100" dirty="0">
              <a:latin typeface="Meiryo UI" panose="020B0604030504040204" pitchFamily="50" charset="-128"/>
              <a:ea typeface="Meiryo UI" panose="020B0604030504040204" pitchFamily="50" charset="-128"/>
              <a:cs typeface="Verdana"/>
            </a:endParaRPr>
          </a:p>
        </p:txBody>
      </p:sp>
      <p:sp>
        <p:nvSpPr>
          <p:cNvPr id="6" name="object 42">
            <a:extLst>
              <a:ext uri="{FF2B5EF4-FFF2-40B4-BE49-F238E27FC236}">
                <a16:creationId xmlns:a16="http://schemas.microsoft.com/office/drawing/2014/main" id="{9CAF8F77-E849-227D-6C8A-46B151291CFA}"/>
              </a:ext>
            </a:extLst>
          </p:cNvPr>
          <p:cNvSpPr txBox="1"/>
          <p:nvPr userDrawn="1"/>
        </p:nvSpPr>
        <p:spPr>
          <a:xfrm>
            <a:off x="9430473" y="6642357"/>
            <a:ext cx="2605047" cy="103170"/>
          </a:xfrm>
          <a:prstGeom prst="rect">
            <a:avLst/>
          </a:prstGeom>
        </p:spPr>
        <p:txBody>
          <a:bodyPr vert="horz" wrap="square" lIns="0" tIns="0" rIns="0" bIns="0" rtlCol="0">
            <a:spAutoFit/>
          </a:bodyPr>
          <a:lstStyle/>
          <a:p>
            <a:pPr marL="11196" algn="r">
              <a:lnSpc>
                <a:spcPts val="771"/>
              </a:lnSpc>
            </a:pPr>
            <a:r>
              <a:rPr sz="900" spc="9" dirty="0">
                <a:solidFill>
                  <a:srgbClr val="231F20"/>
                </a:solidFill>
                <a:latin typeface="Arial"/>
                <a:cs typeface="Arial"/>
              </a:rPr>
              <a:t>©20</a:t>
            </a:r>
            <a:r>
              <a:rPr lang="en-US" sz="900" spc="9" dirty="0">
                <a:solidFill>
                  <a:srgbClr val="231F20"/>
                </a:solidFill>
                <a:latin typeface="Arial"/>
                <a:cs typeface="Arial"/>
              </a:rPr>
              <a:t>24</a:t>
            </a:r>
            <a:r>
              <a:rPr sz="900" spc="9" dirty="0">
                <a:solidFill>
                  <a:srgbClr val="231F20"/>
                </a:solidFill>
                <a:latin typeface="Arial"/>
                <a:cs typeface="Arial"/>
              </a:rPr>
              <a:t> </a:t>
            </a:r>
            <a:r>
              <a:rPr sz="900" spc="-13" dirty="0">
                <a:solidFill>
                  <a:srgbClr val="231F20"/>
                </a:solidFill>
                <a:latin typeface="Arial"/>
                <a:cs typeface="Arial"/>
              </a:rPr>
              <a:t>FID</a:t>
            </a:r>
            <a:r>
              <a:rPr sz="900" spc="-79" dirty="0">
                <a:solidFill>
                  <a:srgbClr val="231F20"/>
                </a:solidFill>
                <a:latin typeface="Arial"/>
                <a:cs typeface="Arial"/>
              </a:rPr>
              <a:t> </a:t>
            </a:r>
            <a:r>
              <a:rPr sz="900" spc="9" dirty="0">
                <a:solidFill>
                  <a:srgbClr val="231F20"/>
                </a:solidFill>
                <a:latin typeface="Arial"/>
                <a:cs typeface="Arial"/>
              </a:rPr>
              <a:t>Ltd.</a:t>
            </a:r>
            <a:endParaRPr sz="900" dirty="0">
              <a:latin typeface="Arial"/>
              <a:cs typeface="Arial"/>
            </a:endParaRPr>
          </a:p>
        </p:txBody>
      </p:sp>
      <p:sp>
        <p:nvSpPr>
          <p:cNvPr id="2" name="bg object 16">
            <a:extLst>
              <a:ext uri="{FF2B5EF4-FFF2-40B4-BE49-F238E27FC236}">
                <a16:creationId xmlns:a16="http://schemas.microsoft.com/office/drawing/2014/main" id="{0A916316-143A-B6F5-1842-64F60210648D}"/>
              </a:ext>
            </a:extLst>
          </p:cNvPr>
          <p:cNvSpPr/>
          <p:nvPr userDrawn="1"/>
        </p:nvSpPr>
        <p:spPr>
          <a:xfrm>
            <a:off x="0" y="0"/>
            <a:ext cx="12192000" cy="638247"/>
          </a:xfrm>
          <a:custGeom>
            <a:avLst/>
            <a:gdLst/>
            <a:ahLst/>
            <a:cxnLst/>
            <a:rect l="l" t="t" r="r" b="b"/>
            <a:pathLst>
              <a:path w="9144000" h="410845">
                <a:moveTo>
                  <a:pt x="0" y="410337"/>
                </a:moveTo>
                <a:lnTo>
                  <a:pt x="9144000" y="410337"/>
                </a:lnTo>
                <a:lnTo>
                  <a:pt x="9144000" y="0"/>
                </a:lnTo>
                <a:lnTo>
                  <a:pt x="0" y="0"/>
                </a:lnTo>
                <a:lnTo>
                  <a:pt x="0" y="410337"/>
                </a:lnTo>
                <a:close/>
              </a:path>
            </a:pathLst>
          </a:custGeom>
          <a:solidFill>
            <a:srgbClr val="092C87"/>
          </a:solidFill>
        </p:spPr>
        <p:txBody>
          <a:bodyPr wrap="square" lIns="0" tIns="0" rIns="0" bIns="0" rtlCol="0"/>
          <a:lstStyle/>
          <a:p>
            <a:endParaRPr/>
          </a:p>
        </p:txBody>
      </p:sp>
      <p:pic>
        <p:nvPicPr>
          <p:cNvPr id="7" name="bg object 18">
            <a:extLst>
              <a:ext uri="{FF2B5EF4-FFF2-40B4-BE49-F238E27FC236}">
                <a16:creationId xmlns:a16="http://schemas.microsoft.com/office/drawing/2014/main" id="{7D4626E2-7A08-D748-8966-EC9C37CD2C02}"/>
              </a:ext>
            </a:extLst>
          </p:cNvPr>
          <p:cNvPicPr/>
          <p:nvPr userDrawn="1"/>
        </p:nvPicPr>
        <p:blipFill>
          <a:blip r:embed="rId2" cstate="print"/>
          <a:stretch>
            <a:fillRect/>
          </a:stretch>
        </p:blipFill>
        <p:spPr>
          <a:xfrm>
            <a:off x="10515600" y="106490"/>
            <a:ext cx="1344548" cy="414726"/>
          </a:xfrm>
          <a:prstGeom prst="rect">
            <a:avLst/>
          </a:prstGeom>
        </p:spPr>
      </p:pic>
      <p:sp>
        <p:nvSpPr>
          <p:cNvPr id="8" name="bg object 17">
            <a:extLst>
              <a:ext uri="{FF2B5EF4-FFF2-40B4-BE49-F238E27FC236}">
                <a16:creationId xmlns:a16="http://schemas.microsoft.com/office/drawing/2014/main" id="{B291CE7F-4E46-CCAD-AFED-FB1279B640DE}"/>
              </a:ext>
            </a:extLst>
          </p:cNvPr>
          <p:cNvSpPr/>
          <p:nvPr userDrawn="1"/>
        </p:nvSpPr>
        <p:spPr>
          <a:xfrm>
            <a:off x="0" y="626446"/>
            <a:ext cx="12192000" cy="36000"/>
          </a:xfrm>
          <a:custGeom>
            <a:avLst/>
            <a:gdLst/>
            <a:ahLst/>
            <a:cxnLst/>
            <a:rect l="l" t="t" r="r" b="b"/>
            <a:pathLst>
              <a:path w="9144000" h="57150">
                <a:moveTo>
                  <a:pt x="0" y="57150"/>
                </a:moveTo>
                <a:lnTo>
                  <a:pt x="9144000" y="57150"/>
                </a:lnTo>
                <a:lnTo>
                  <a:pt x="9144000" y="0"/>
                </a:lnTo>
                <a:lnTo>
                  <a:pt x="0" y="0"/>
                </a:lnTo>
                <a:lnTo>
                  <a:pt x="0" y="57150"/>
                </a:lnTo>
                <a:close/>
              </a:path>
            </a:pathLst>
          </a:custGeom>
          <a:solidFill>
            <a:srgbClr val="FF0000"/>
          </a:solidFill>
        </p:spPr>
        <p:txBody>
          <a:bodyPr wrap="square" lIns="0" tIns="0" rIns="0" bIns="0" rtlCol="0"/>
          <a:lstStyle/>
          <a:p>
            <a:endParaRPr dirty="0"/>
          </a:p>
        </p:txBody>
      </p:sp>
    </p:spTree>
    <p:extLst>
      <p:ext uri="{BB962C8B-B14F-4D97-AF65-F5344CB8AC3E}">
        <p14:creationId xmlns:p14="http://schemas.microsoft.com/office/powerpoint/2010/main" val="367411708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65856FF-B631-4649-B290-59FDD9DFC89F}"/>
              </a:ext>
            </a:extLst>
          </p:cNvPr>
          <p:cNvSpPr>
            <a:spLocks noGrp="1"/>
          </p:cNvSpPr>
          <p:nvPr>
            <p:ph type="title"/>
          </p:nvPr>
        </p:nvSpPr>
        <p:spPr>
          <a:xfrm>
            <a:off x="838200" y="365126"/>
            <a:ext cx="10515600" cy="1325563"/>
          </a:xfrm>
          <a:prstGeom prst="rect">
            <a:avLst/>
          </a:prstGeom>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9AEC5698-642F-42F5-A33D-84F2B94F8265}"/>
              </a:ext>
            </a:extLst>
          </p:cNvPr>
          <p:cNvSpPr>
            <a:spLocks noGrp="1"/>
          </p:cNvSpPr>
          <p:nvPr>
            <p:ph type="dt" sz="half" idx="10"/>
          </p:nvPr>
        </p:nvSpPr>
        <p:spPr/>
        <p:txBody>
          <a:bodyPr/>
          <a:lstStyle/>
          <a:p>
            <a:fld id="{0EEC2284-9610-4BFD-9FDD-4E582631CBA4}" type="datetime1">
              <a:rPr kumimoji="1" lang="ja-JP" altLang="en-US" smtClean="0"/>
              <a:t>2025/9/19</a:t>
            </a:fld>
            <a:endParaRPr kumimoji="1" lang="ja-JP" altLang="en-US"/>
          </a:p>
        </p:txBody>
      </p:sp>
      <p:sp>
        <p:nvSpPr>
          <p:cNvPr id="4" name="フッター プレースホルダー 3">
            <a:extLst>
              <a:ext uri="{FF2B5EF4-FFF2-40B4-BE49-F238E27FC236}">
                <a16:creationId xmlns:a16="http://schemas.microsoft.com/office/drawing/2014/main" id="{D1D5A99E-21A6-4903-84D4-9E1FBBA8071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57A52207-AE77-40E2-9756-99EB31B58379}"/>
              </a:ext>
            </a:extLst>
          </p:cNvPr>
          <p:cNvSpPr>
            <a:spLocks noGrp="1"/>
          </p:cNvSpPr>
          <p:nvPr>
            <p:ph type="sldNum" sz="quarter" idx="12"/>
          </p:nvPr>
        </p:nvSpPr>
        <p:spPr/>
        <p:txBody>
          <a:bodyPr/>
          <a:lstStyle/>
          <a:p>
            <a:fld id="{C4844EE0-861F-DE45-9E18-4748447B3A86}" type="slidenum">
              <a:rPr lang="ja-JP" altLang="en-US" smtClean="0"/>
              <a:pPr/>
              <a:t>‹#›</a:t>
            </a:fld>
            <a:endParaRPr lang="ja-JP" altLang="en-US" dirty="0"/>
          </a:p>
        </p:txBody>
      </p:sp>
    </p:spTree>
    <p:extLst>
      <p:ext uri="{BB962C8B-B14F-4D97-AF65-F5344CB8AC3E}">
        <p14:creationId xmlns:p14="http://schemas.microsoft.com/office/powerpoint/2010/main" val="5706040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a:prstGeom prst="rect">
            <a:avLst/>
          </a:prstGeo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1" y="4589465"/>
            <a:ext cx="105156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BF77DFCC-3EFE-483D-9265-68AB7D59F224}" type="datetime1">
              <a:rPr kumimoji="1" lang="ja-JP" altLang="en-US" smtClean="0"/>
              <a:t>2025/9/19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4844EE0-861F-DE45-9E18-4748447B3A86}" type="slidenum">
              <a:rPr kumimoji="1" lang="ja-JP" altLang="en-US" smtClean="0"/>
              <a:t>‹#›</a:t>
            </a:fld>
            <a:endParaRPr kumimoji="1" lang="ja-JP" altLang="en-US"/>
          </a:p>
        </p:txBody>
      </p:sp>
    </p:spTree>
    <p:extLst>
      <p:ext uri="{BB962C8B-B14F-4D97-AF65-F5344CB8AC3E}">
        <p14:creationId xmlns:p14="http://schemas.microsoft.com/office/powerpoint/2010/main" val="184794804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D1EB551-C370-4EED-B6E4-0CDCA137F84E}" type="datetime1">
              <a:rPr kumimoji="1" lang="ja-JP" altLang="en-US" smtClean="0"/>
              <a:t>2025/9/19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844EE0-861F-DE45-9E18-4748447B3A86}" type="slidenum">
              <a:rPr kumimoji="1" lang="ja-JP" altLang="en-US" smtClean="0"/>
              <a:t>‹#›</a:t>
            </a:fld>
            <a:endParaRPr kumimoji="1" lang="ja-JP" altLang="en-US"/>
          </a:p>
        </p:txBody>
      </p:sp>
    </p:spTree>
    <p:extLst>
      <p:ext uri="{BB962C8B-B14F-4D97-AF65-F5344CB8AC3E}">
        <p14:creationId xmlns:p14="http://schemas.microsoft.com/office/powerpoint/2010/main" val="28775506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9"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9" y="2505075"/>
            <a:ext cx="5157787"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1"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1" y="2505075"/>
            <a:ext cx="5183188"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33441FA0-F98B-48B8-B63A-821BA80F9190}" type="datetime1">
              <a:rPr kumimoji="1" lang="ja-JP" altLang="en-US" smtClean="0"/>
              <a:t>2025/9/19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4844EE0-861F-DE45-9E18-4748447B3A86}" type="slidenum">
              <a:rPr kumimoji="1" lang="ja-JP" altLang="en-US" smtClean="0"/>
              <a:t>‹#›</a:t>
            </a:fld>
            <a:endParaRPr kumimoji="1" lang="ja-JP" altLang="en-US"/>
          </a:p>
        </p:txBody>
      </p:sp>
    </p:spTree>
    <p:extLst>
      <p:ext uri="{BB962C8B-B14F-4D97-AF65-F5344CB8AC3E}">
        <p14:creationId xmlns:p14="http://schemas.microsoft.com/office/powerpoint/2010/main" val="420583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a:prstGeom prst="rect">
            <a:avLst/>
          </a:prstGeo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CB3ADAFC-A3A6-41F3-B23F-2329F17450CD}" type="datetime1">
              <a:rPr kumimoji="1" lang="ja-JP" altLang="en-US" smtClean="0"/>
              <a:t>2025/9/19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4844EE0-861F-DE45-9E18-4748447B3A86}" type="slidenum">
              <a:rPr kumimoji="1" lang="ja-JP" altLang="en-US" smtClean="0"/>
              <a:t>‹#›</a:t>
            </a:fld>
            <a:endParaRPr kumimoji="1" lang="ja-JP" altLang="en-US"/>
          </a:p>
        </p:txBody>
      </p:sp>
    </p:spTree>
    <p:extLst>
      <p:ext uri="{BB962C8B-B14F-4D97-AF65-F5344CB8AC3E}">
        <p14:creationId xmlns:p14="http://schemas.microsoft.com/office/powerpoint/2010/main" val="30420634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D28BB-0D15-45D5-89AA-C35BA39ACA5E}" type="datetime1">
              <a:rPr kumimoji="1" lang="ja-JP" altLang="en-US" smtClean="0"/>
              <a:t>2025/9/19</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4844EE0-861F-DE45-9E18-4748447B3A86}" type="slidenum">
              <a:rPr kumimoji="1" lang="ja-JP" altLang="en-US" smtClean="0"/>
              <a:t>‹#›</a:t>
            </a:fld>
            <a:endParaRPr kumimoji="1" lang="ja-JP" altLang="en-US"/>
          </a:p>
        </p:txBody>
      </p:sp>
    </p:spTree>
    <p:extLst>
      <p:ext uri="{BB962C8B-B14F-4D97-AF65-F5344CB8AC3E}">
        <p14:creationId xmlns:p14="http://schemas.microsoft.com/office/powerpoint/2010/main" val="27418058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コンテンツ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7"/>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66239070-A37F-474E-B1BA-4547016126A1}" type="datetime1">
              <a:rPr kumimoji="1" lang="ja-JP" altLang="en-US" smtClean="0"/>
              <a:t>2025/9/19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4844EE0-861F-DE45-9E18-4748447B3A86}" type="slidenum">
              <a:rPr kumimoji="1" lang="ja-JP" altLang="en-US" smtClean="0"/>
              <a:t>‹#›</a:t>
            </a:fld>
            <a:endParaRPr kumimoji="1" lang="ja-JP" altLang="en-US"/>
          </a:p>
        </p:txBody>
      </p:sp>
    </p:spTree>
    <p:extLst>
      <p:ext uri="{BB962C8B-B14F-4D97-AF65-F5344CB8AC3E}">
        <p14:creationId xmlns:p14="http://schemas.microsoft.com/office/powerpoint/2010/main" val="383654719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199368-A2E4-4894-BA32-5CFE5133E6FE}" type="datetime1">
              <a:rPr kumimoji="1" lang="ja-JP" altLang="en-US" smtClean="0"/>
              <a:t>2025/9/19</a:t>
            </a:fld>
            <a:endParaRPr kumimoji="1" lang="ja-JP" alt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9263441" y="6356351"/>
            <a:ext cx="2743200" cy="365125"/>
          </a:xfrm>
          <a:prstGeom prst="rect">
            <a:avLst/>
          </a:prstGeom>
        </p:spPr>
        <p:txBody>
          <a:bodyPr vert="horz" lIns="91440" tIns="45720" rIns="91440" bIns="45720" rtlCol="0" anchor="ctr"/>
          <a:lstStyle>
            <a:lvl1pPr algn="r">
              <a:defRPr sz="1100" b="1">
                <a:solidFill>
                  <a:schemeClr val="tx1">
                    <a:lumMod val="75000"/>
                    <a:lumOff val="25000"/>
                  </a:schemeClr>
                </a:solidFill>
                <a:latin typeface="Meiryo UI" panose="020B0604030504040204" pitchFamily="50" charset="-128"/>
                <a:ea typeface="Meiryo UI" panose="020B0604030504040204" pitchFamily="50" charset="-128"/>
              </a:defRPr>
            </a:lvl1pPr>
          </a:lstStyle>
          <a:p>
            <a:fld id="{C4844EE0-861F-DE45-9E18-4748447B3A86}" type="slidenum">
              <a:rPr lang="ja-JP" altLang="en-US" smtClean="0"/>
              <a:pPr/>
              <a:t>‹#›</a:t>
            </a:fld>
            <a:endParaRPr lang="ja-JP" altLang="en-US" dirty="0"/>
          </a:p>
        </p:txBody>
      </p:sp>
    </p:spTree>
    <p:extLst>
      <p:ext uri="{BB962C8B-B14F-4D97-AF65-F5344CB8AC3E}">
        <p14:creationId xmlns:p14="http://schemas.microsoft.com/office/powerpoint/2010/main" val="13884429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2" r:id="rId3"/>
    <p:sldLayoutId id="2147483663" r:id="rId4"/>
    <p:sldLayoutId id="2147483664" r:id="rId5"/>
    <p:sldLayoutId id="2147483665" r:id="rId6"/>
    <p:sldLayoutId id="2147483666" r:id="rId7"/>
    <p:sldLayoutId id="2147483667" r:id="rId8"/>
    <p:sldLayoutId id="2147483668" r:id="rId9"/>
    <p:sldLayoutId id="2147483669" r:id="rId10"/>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a:extLst>
              <a:ext uri="{FF2B5EF4-FFF2-40B4-BE49-F238E27FC236}">
                <a16:creationId xmlns:a16="http://schemas.microsoft.com/office/drawing/2014/main" id="{76D0D078-A8BF-751A-33AD-EBDC98FF2BBD}"/>
              </a:ext>
            </a:extLst>
          </p:cNvPr>
          <p:cNvSpPr/>
          <p:nvPr/>
        </p:nvSpPr>
        <p:spPr>
          <a:xfrm>
            <a:off x="0" y="2270977"/>
            <a:ext cx="12191999" cy="1975945"/>
          </a:xfrm>
          <a:prstGeom prst="rect">
            <a:avLst/>
          </a:prstGeom>
          <a:solidFill>
            <a:srgbClr val="0A2D8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F91961DC-FD8D-AAB4-8CD3-5486F91F617E}"/>
              </a:ext>
            </a:extLst>
          </p:cNvPr>
          <p:cNvSpPr/>
          <p:nvPr/>
        </p:nvSpPr>
        <p:spPr>
          <a:xfrm>
            <a:off x="1955800" y="283700"/>
            <a:ext cx="8544910" cy="6068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endParaRPr lang="ja-JP" altLang="en-US" sz="2400" b="1" dirty="0">
              <a:solidFill>
                <a:schemeClr val="tx1"/>
              </a:solidFill>
              <a:latin typeface="Meiryo UI" panose="020B0604030504040204" pitchFamily="34" charset="-128"/>
              <a:ea typeface="Meiryo UI" panose="020B0604030504040204" pitchFamily="34" charset="-128"/>
            </a:endParaRPr>
          </a:p>
        </p:txBody>
      </p:sp>
      <p:cxnSp>
        <p:nvCxnSpPr>
          <p:cNvPr id="10" name="直線コネクタ 9">
            <a:extLst>
              <a:ext uri="{FF2B5EF4-FFF2-40B4-BE49-F238E27FC236}">
                <a16:creationId xmlns:a16="http://schemas.microsoft.com/office/drawing/2014/main" id="{35FBE8E5-F09B-B10B-EDC2-EDD9DF3F4540}"/>
              </a:ext>
            </a:extLst>
          </p:cNvPr>
          <p:cNvCxnSpPr/>
          <p:nvPr/>
        </p:nvCxnSpPr>
        <p:spPr>
          <a:xfrm>
            <a:off x="1520059" y="4049562"/>
            <a:ext cx="9144000" cy="0"/>
          </a:xfrm>
          <a:prstGeom prst="line">
            <a:avLst/>
          </a:prstGeom>
          <a:ln w="57150">
            <a:solidFill>
              <a:srgbClr val="0A2D88"/>
            </a:solidFill>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64295135-375E-5B18-887D-A64F7730B2F6}"/>
              </a:ext>
            </a:extLst>
          </p:cNvPr>
          <p:cNvCxnSpPr/>
          <p:nvPr/>
        </p:nvCxnSpPr>
        <p:spPr>
          <a:xfrm>
            <a:off x="1520059" y="2378417"/>
            <a:ext cx="9144000" cy="0"/>
          </a:xfrm>
          <a:prstGeom prst="line">
            <a:avLst/>
          </a:prstGeom>
          <a:ln w="57150">
            <a:solidFill>
              <a:srgbClr val="0A2D88"/>
            </a:solidFill>
          </a:ln>
        </p:spPr>
        <p:style>
          <a:lnRef idx="1">
            <a:schemeClr val="accent1"/>
          </a:lnRef>
          <a:fillRef idx="0">
            <a:schemeClr val="accent1"/>
          </a:fillRef>
          <a:effectRef idx="0">
            <a:schemeClr val="accent1"/>
          </a:effectRef>
          <a:fontRef idx="minor">
            <a:schemeClr val="tx1"/>
          </a:fontRef>
        </p:style>
      </p:cxnSp>
      <p:sp>
        <p:nvSpPr>
          <p:cNvPr id="2" name="正方形/長方形 1">
            <a:extLst>
              <a:ext uri="{FF2B5EF4-FFF2-40B4-BE49-F238E27FC236}">
                <a16:creationId xmlns:a16="http://schemas.microsoft.com/office/drawing/2014/main" id="{A0A00E5F-EF46-4799-9F06-8A80DFAA0F84}"/>
              </a:ext>
            </a:extLst>
          </p:cNvPr>
          <p:cNvSpPr/>
          <p:nvPr/>
        </p:nvSpPr>
        <p:spPr>
          <a:xfrm>
            <a:off x="1367246" y="2455171"/>
            <a:ext cx="9304695" cy="15124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dirty="0">
                <a:solidFill>
                  <a:schemeClr val="bg1"/>
                </a:solidFill>
                <a:latin typeface="BIZ UDPゴシック" panose="020B0400000000000000" pitchFamily="50" charset="-128"/>
                <a:ea typeface="BIZ UDPゴシック" panose="020B0400000000000000" pitchFamily="50" charset="-128"/>
              </a:rPr>
              <a:t>シナリオ配信設定方法</a:t>
            </a:r>
            <a:endParaRPr lang="en-US" altLang="ja-JP" sz="3200" dirty="0">
              <a:solidFill>
                <a:schemeClr val="bg1"/>
              </a:solidFill>
              <a:latin typeface="BIZ UDPゴシック" panose="020B0400000000000000" pitchFamily="50" charset="-128"/>
              <a:ea typeface="BIZ UDPゴシック" panose="020B0400000000000000" pitchFamily="50" charset="-128"/>
            </a:endParaRPr>
          </a:p>
        </p:txBody>
      </p:sp>
      <p:pic>
        <p:nvPicPr>
          <p:cNvPr id="5" name="Picture 6" descr="FID">
            <a:extLst>
              <a:ext uri="{FF2B5EF4-FFF2-40B4-BE49-F238E27FC236}">
                <a16:creationId xmlns:a16="http://schemas.microsoft.com/office/drawing/2014/main" id="{76D46741-C9BF-224A-4C4D-5FA8539865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71941" y="228183"/>
            <a:ext cx="1303073" cy="411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図 7" descr="テキスト&#10;&#10;AI 生成コンテンツは誤りを含む可能性があります。">
            <a:extLst>
              <a:ext uri="{FF2B5EF4-FFF2-40B4-BE49-F238E27FC236}">
                <a16:creationId xmlns:a16="http://schemas.microsoft.com/office/drawing/2014/main" id="{DC21F477-3F9A-C774-0773-9AA35D2AC6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2061" y="5934821"/>
            <a:ext cx="3547879" cy="627889"/>
          </a:xfrm>
          <a:prstGeom prst="rect">
            <a:avLst/>
          </a:prstGeom>
        </p:spPr>
      </p:pic>
    </p:spTree>
    <p:extLst>
      <p:ext uri="{BB962C8B-B14F-4D97-AF65-F5344CB8AC3E}">
        <p14:creationId xmlns:p14="http://schemas.microsoft.com/office/powerpoint/2010/main" val="33469885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383A7-CA08-AF7C-AD84-94B642E378D8}"/>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0B371DEA-7FCA-4A35-75C2-CA6C85BD521F}"/>
              </a:ext>
            </a:extLst>
          </p:cNvPr>
          <p:cNvPicPr>
            <a:picLocks noChangeAspect="1"/>
          </p:cNvPicPr>
          <p:nvPr/>
        </p:nvPicPr>
        <p:blipFill>
          <a:blip r:embed="rId2"/>
          <a:stretch>
            <a:fillRect/>
          </a:stretch>
        </p:blipFill>
        <p:spPr>
          <a:xfrm>
            <a:off x="0" y="673425"/>
            <a:ext cx="12192000" cy="4953802"/>
          </a:xfrm>
          <a:prstGeom prst="rect">
            <a:avLst/>
          </a:prstGeom>
        </p:spPr>
      </p:pic>
      <p:sp>
        <p:nvSpPr>
          <p:cNvPr id="11" name="Google Shape;466;g34663be1ad2_0_707">
            <a:extLst>
              <a:ext uri="{FF2B5EF4-FFF2-40B4-BE49-F238E27FC236}">
                <a16:creationId xmlns:a16="http://schemas.microsoft.com/office/drawing/2014/main" id="{6E6F6095-8760-1D99-CBBF-3F5801CB1A29}"/>
              </a:ext>
            </a:extLst>
          </p:cNvPr>
          <p:cNvSpPr txBox="1"/>
          <p:nvPr/>
        </p:nvSpPr>
        <p:spPr>
          <a:xfrm>
            <a:off x="3340365" y="5860333"/>
            <a:ext cx="5511270" cy="369291"/>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dirty="0">
                <a:latin typeface="BIZ UDPゴシック" panose="020B0400000000000000" pitchFamily="50" charset="-128"/>
                <a:ea typeface="BIZ UDPゴシック" panose="020B0400000000000000" pitchFamily="50" charset="-128"/>
              </a:rPr>
              <a:t>管理画面 ＞ 配信 ＞ シナリオ設定 ＞ シナリオ作成</a:t>
            </a:r>
            <a:endParaRPr dirty="0">
              <a:latin typeface="BIZ UDPゴシック" panose="020B0400000000000000" pitchFamily="50" charset="-128"/>
              <a:ea typeface="BIZ UDPゴシック" panose="020B0400000000000000" pitchFamily="50" charset="-128"/>
            </a:endParaRPr>
          </a:p>
        </p:txBody>
      </p:sp>
      <p:sp>
        <p:nvSpPr>
          <p:cNvPr id="2" name="Google Shape;467;g34663be1ad2_0_707">
            <a:extLst>
              <a:ext uri="{FF2B5EF4-FFF2-40B4-BE49-F238E27FC236}">
                <a16:creationId xmlns:a16="http://schemas.microsoft.com/office/drawing/2014/main" id="{B932B9BF-6642-2060-8F57-8CFEFC79337F}"/>
              </a:ext>
            </a:extLst>
          </p:cNvPr>
          <p:cNvSpPr/>
          <p:nvPr/>
        </p:nvSpPr>
        <p:spPr>
          <a:xfrm>
            <a:off x="1471000" y="2405063"/>
            <a:ext cx="622119" cy="215131"/>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Meiryo UI" panose="020B0604030504040204" pitchFamily="50" charset="-128"/>
              <a:ea typeface="Meiryo UI" panose="020B0604030504040204" pitchFamily="50" charset="-128"/>
            </a:endParaRPr>
          </a:p>
        </p:txBody>
      </p:sp>
      <p:sp>
        <p:nvSpPr>
          <p:cNvPr id="5" name="Google Shape;699;p25">
            <a:extLst>
              <a:ext uri="{FF2B5EF4-FFF2-40B4-BE49-F238E27FC236}">
                <a16:creationId xmlns:a16="http://schemas.microsoft.com/office/drawing/2014/main" id="{2446A662-FC20-7288-AA20-DC5FB497C77D}"/>
              </a:ext>
            </a:extLst>
          </p:cNvPr>
          <p:cNvSpPr txBox="1"/>
          <p:nvPr/>
        </p:nvSpPr>
        <p:spPr>
          <a:xfrm>
            <a:off x="95794" y="78502"/>
            <a:ext cx="864096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シナリオ配信設定について</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sp>
        <p:nvSpPr>
          <p:cNvPr id="4" name="Google Shape;467;g34663be1ad2_0_707">
            <a:extLst>
              <a:ext uri="{FF2B5EF4-FFF2-40B4-BE49-F238E27FC236}">
                <a16:creationId xmlns:a16="http://schemas.microsoft.com/office/drawing/2014/main" id="{3EAF9E06-8A0B-366C-ACB4-8932C345DDF6}"/>
              </a:ext>
            </a:extLst>
          </p:cNvPr>
          <p:cNvSpPr/>
          <p:nvPr/>
        </p:nvSpPr>
        <p:spPr>
          <a:xfrm>
            <a:off x="7343775" y="3245576"/>
            <a:ext cx="519113" cy="364399"/>
          </a:xfrm>
          <a:prstGeom prst="rect">
            <a:avLst/>
          </a:prstGeom>
          <a:solidFill>
            <a:schemeClr val="bg1"/>
          </a:solidFill>
          <a:ln w="2857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Meiryo UI" panose="020B0604030504040204" pitchFamily="50" charset="-128"/>
              <a:ea typeface="Meiryo UI" panose="020B0604030504040204" pitchFamily="50" charset="-128"/>
            </a:endParaRPr>
          </a:p>
        </p:txBody>
      </p:sp>
      <p:sp>
        <p:nvSpPr>
          <p:cNvPr id="7" name="Google Shape;467;g34663be1ad2_0_707">
            <a:extLst>
              <a:ext uri="{FF2B5EF4-FFF2-40B4-BE49-F238E27FC236}">
                <a16:creationId xmlns:a16="http://schemas.microsoft.com/office/drawing/2014/main" id="{25A36548-1268-ACC7-2C32-F980061A6692}"/>
              </a:ext>
            </a:extLst>
          </p:cNvPr>
          <p:cNvSpPr/>
          <p:nvPr/>
        </p:nvSpPr>
        <p:spPr>
          <a:xfrm>
            <a:off x="0" y="2084614"/>
            <a:ext cx="773906" cy="191861"/>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169255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DD1096-E44A-F84E-54E9-18F99490CAF4}"/>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971B8F43-27C4-63C6-1439-2B9E774A157B}"/>
              </a:ext>
            </a:extLst>
          </p:cNvPr>
          <p:cNvGrpSpPr/>
          <p:nvPr/>
        </p:nvGrpSpPr>
        <p:grpSpPr>
          <a:xfrm>
            <a:off x="631522" y="894996"/>
            <a:ext cx="10928957" cy="5068007"/>
            <a:chOff x="0" y="894996"/>
            <a:chExt cx="10928957" cy="5068007"/>
          </a:xfrm>
        </p:grpSpPr>
        <p:pic>
          <p:nvPicPr>
            <p:cNvPr id="60" name="図 59">
              <a:extLst>
                <a:ext uri="{FF2B5EF4-FFF2-40B4-BE49-F238E27FC236}">
                  <a16:creationId xmlns:a16="http://schemas.microsoft.com/office/drawing/2014/main" id="{4271A3A1-F45C-0C07-F4DF-E180239A3879}"/>
                </a:ext>
              </a:extLst>
            </p:cNvPr>
            <p:cNvPicPr>
              <a:picLocks noChangeAspect="1"/>
            </p:cNvPicPr>
            <p:nvPr/>
          </p:nvPicPr>
          <p:blipFill>
            <a:blip r:embed="rId2"/>
            <a:stretch>
              <a:fillRect/>
            </a:stretch>
          </p:blipFill>
          <p:spPr>
            <a:xfrm>
              <a:off x="0" y="894996"/>
              <a:ext cx="3896269" cy="5068007"/>
            </a:xfrm>
            <a:prstGeom prst="rect">
              <a:avLst/>
            </a:prstGeom>
          </p:spPr>
        </p:pic>
        <p:sp>
          <p:nvSpPr>
            <p:cNvPr id="64" name="Google Shape;466;g34663be1ad2_0_707">
              <a:extLst>
                <a:ext uri="{FF2B5EF4-FFF2-40B4-BE49-F238E27FC236}">
                  <a16:creationId xmlns:a16="http://schemas.microsoft.com/office/drawing/2014/main" id="{6957DE61-D456-969D-0967-6EDD2FA40E78}"/>
                </a:ext>
              </a:extLst>
            </p:cNvPr>
            <p:cNvSpPr txBox="1"/>
            <p:nvPr/>
          </p:nvSpPr>
          <p:spPr>
            <a:xfrm>
              <a:off x="4194824" y="1465040"/>
              <a:ext cx="2595284" cy="30773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1400" dirty="0">
                  <a:latin typeface="BIZ UDPゴシック" panose="020B0400000000000000" pitchFamily="50" charset="-128"/>
                  <a:ea typeface="BIZ UDPゴシック" panose="020B0400000000000000" pitchFamily="50" charset="-128"/>
                </a:rPr>
                <a:t>シナリオ名を入力します</a:t>
              </a:r>
              <a:endParaRPr sz="1400" dirty="0">
                <a:latin typeface="BIZ UDPゴシック" panose="020B0400000000000000" pitchFamily="50" charset="-128"/>
                <a:ea typeface="BIZ UDPゴシック" panose="020B0400000000000000" pitchFamily="50" charset="-128"/>
              </a:endParaRPr>
            </a:p>
          </p:txBody>
        </p:sp>
        <p:sp>
          <p:nvSpPr>
            <p:cNvPr id="65" name="Google Shape;466;g34663be1ad2_0_707">
              <a:extLst>
                <a:ext uri="{FF2B5EF4-FFF2-40B4-BE49-F238E27FC236}">
                  <a16:creationId xmlns:a16="http://schemas.microsoft.com/office/drawing/2014/main" id="{0D4488FE-075F-6D88-A160-12C2FC46A532}"/>
                </a:ext>
              </a:extLst>
            </p:cNvPr>
            <p:cNvSpPr txBox="1"/>
            <p:nvPr/>
          </p:nvSpPr>
          <p:spPr>
            <a:xfrm>
              <a:off x="4194824" y="1966559"/>
              <a:ext cx="3377139" cy="95406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ja-JP" altLang="en-US" sz="1400" dirty="0">
                  <a:latin typeface="BIZ UDPゴシック" panose="020B0400000000000000" pitchFamily="50" charset="-128"/>
                  <a:ea typeface="BIZ UDPゴシック" panose="020B0400000000000000" pitchFamily="50" charset="-128"/>
                </a:rPr>
                <a:t>発動タイミング（別名トリガー）</a:t>
              </a:r>
              <a:endParaRPr lang="en-US" altLang="ja-JP" sz="1400" dirty="0">
                <a:latin typeface="BIZ UDPゴシック" panose="020B0400000000000000" pitchFamily="50" charset="-128"/>
                <a:ea typeface="BIZ UDPゴシック" panose="020B0400000000000000" pitchFamily="50" charset="-128"/>
              </a:endParaRPr>
            </a:p>
            <a:p>
              <a:pPr marL="0" marR="0" lvl="0" indent="0" algn="l" rtl="0">
                <a:spcBef>
                  <a:spcPts val="0"/>
                </a:spcBef>
                <a:spcAft>
                  <a:spcPts val="0"/>
                </a:spcAft>
                <a:buNone/>
              </a:pPr>
              <a:r>
                <a:rPr lang="ja-JP" altLang="en-US" sz="1400" dirty="0">
                  <a:latin typeface="BIZ UDPゴシック" panose="020B0400000000000000" pitchFamily="50" charset="-128"/>
                  <a:ea typeface="BIZ UDPゴシック" panose="020B0400000000000000" pitchFamily="50" charset="-128"/>
                </a:rPr>
                <a:t>シナリオを開始したい日時を指定します</a:t>
              </a:r>
            </a:p>
            <a:p>
              <a:pPr marL="0" lvl="0" indent="0" algn="l" rtl="0">
                <a:spcBef>
                  <a:spcPts val="0"/>
                </a:spcBef>
                <a:spcAft>
                  <a:spcPts val="0"/>
                </a:spcAft>
                <a:buClr>
                  <a:schemeClr val="dk1"/>
                </a:buClr>
                <a:buSzPts val="1100"/>
                <a:buFont typeface="Arial"/>
                <a:buNone/>
              </a:pPr>
              <a:r>
                <a:rPr lang="ja-JP" altLang="en-US" sz="1400" dirty="0">
                  <a:latin typeface="BIZ UDPゴシック" panose="020B0400000000000000" pitchFamily="50" charset="-128"/>
                  <a:ea typeface="BIZ UDPゴシック" panose="020B0400000000000000" pitchFamily="50" charset="-128"/>
                </a:rPr>
                <a:t>毎週：曜日単位で発動</a:t>
              </a:r>
            </a:p>
            <a:p>
              <a:pPr marL="0" lvl="0" indent="0" algn="l" rtl="0">
                <a:spcBef>
                  <a:spcPts val="0"/>
                </a:spcBef>
                <a:spcAft>
                  <a:spcPts val="0"/>
                </a:spcAft>
                <a:buSzPts val="1100"/>
                <a:buNone/>
              </a:pPr>
              <a:r>
                <a:rPr lang="ja-JP" altLang="en-US" sz="1400" dirty="0">
                  <a:latin typeface="BIZ UDPゴシック" panose="020B0400000000000000" pitchFamily="50" charset="-128"/>
                  <a:ea typeface="BIZ UDPゴシック" panose="020B0400000000000000" pitchFamily="50" charset="-128"/>
                </a:rPr>
                <a:t>毎月：毎月の指定日で発動</a:t>
              </a:r>
            </a:p>
          </p:txBody>
        </p:sp>
        <p:sp>
          <p:nvSpPr>
            <p:cNvPr id="66" name="Google Shape;466;g34663be1ad2_0_707">
              <a:extLst>
                <a:ext uri="{FF2B5EF4-FFF2-40B4-BE49-F238E27FC236}">
                  <a16:creationId xmlns:a16="http://schemas.microsoft.com/office/drawing/2014/main" id="{54736211-3485-3A83-BF43-27290CA6C766}"/>
                </a:ext>
              </a:extLst>
            </p:cNvPr>
            <p:cNvSpPr txBox="1"/>
            <p:nvPr/>
          </p:nvSpPr>
          <p:spPr>
            <a:xfrm>
              <a:off x="4194824" y="3018628"/>
              <a:ext cx="6244575" cy="70784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ja-JP" altLang="en-US" sz="1400" dirty="0">
                  <a:latin typeface="BIZ UDPゴシック" panose="020B0400000000000000" pitchFamily="50" charset="-128"/>
                  <a:ea typeface="BIZ UDPゴシック" panose="020B0400000000000000" pitchFamily="50" charset="-128"/>
                </a:rPr>
                <a:t>通常：</a:t>
              </a:r>
              <a:r>
                <a:rPr lang="en-US" altLang="ja-JP" sz="1400" dirty="0">
                  <a:latin typeface="BIZ UDPゴシック" panose="020B0400000000000000" pitchFamily="50" charset="-128"/>
                  <a:ea typeface="BIZ UDPゴシック" panose="020B0400000000000000" pitchFamily="50" charset="-128"/>
                </a:rPr>
                <a:t>11</a:t>
              </a:r>
              <a:r>
                <a:rPr lang="ja-JP" altLang="en-US" sz="1400" dirty="0">
                  <a:latin typeface="BIZ UDPゴシック" panose="020B0400000000000000" pitchFamily="50" charset="-128"/>
                  <a:ea typeface="BIZ UDPゴシック" panose="020B0400000000000000" pitchFamily="50" charset="-128"/>
                </a:rPr>
                <a:t>時</a:t>
              </a:r>
              <a:r>
                <a:rPr lang="en-US" altLang="ja-JP" sz="1400" dirty="0">
                  <a:latin typeface="BIZ UDPゴシック" panose="020B0400000000000000" pitchFamily="50" charset="-128"/>
                  <a:ea typeface="BIZ UDPゴシック" panose="020B0400000000000000" pitchFamily="50" charset="-128"/>
                </a:rPr>
                <a:t>00</a:t>
              </a:r>
              <a:r>
                <a:rPr lang="ja-JP" altLang="en-US" sz="1400" dirty="0">
                  <a:latin typeface="BIZ UDPゴシック" panose="020B0400000000000000" pitchFamily="50" charset="-128"/>
                  <a:ea typeface="BIZ UDPゴシック" panose="020B0400000000000000" pitchFamily="50" charset="-128"/>
                </a:rPr>
                <a:t>分と設定した場合・・・・・毎日</a:t>
              </a:r>
              <a:r>
                <a:rPr lang="ja-JP" altLang="en-US" sz="1400" u="sng" dirty="0">
                  <a:latin typeface="BIZ UDPゴシック" panose="020B0400000000000000" pitchFamily="50" charset="-128"/>
                  <a:ea typeface="BIZ UDPゴシック" panose="020B0400000000000000" pitchFamily="50" charset="-128"/>
                </a:rPr>
                <a:t>午前</a:t>
              </a:r>
              <a:r>
                <a:rPr lang="en-US" altLang="ja-JP" sz="1400" u="sng" dirty="0">
                  <a:latin typeface="BIZ UDPゴシック" panose="020B0400000000000000" pitchFamily="50" charset="-128"/>
                  <a:ea typeface="BIZ UDPゴシック" panose="020B0400000000000000" pitchFamily="50" charset="-128"/>
                </a:rPr>
                <a:t>11</a:t>
              </a:r>
              <a:r>
                <a:rPr lang="ja-JP" altLang="en-US" sz="1400" u="sng" dirty="0">
                  <a:latin typeface="BIZ UDPゴシック" panose="020B0400000000000000" pitchFamily="50" charset="-128"/>
                  <a:ea typeface="BIZ UDPゴシック" panose="020B0400000000000000" pitchFamily="50" charset="-128"/>
                </a:rPr>
                <a:t>時に 繰り返し発動されます</a:t>
              </a:r>
            </a:p>
            <a:p>
              <a:pPr marL="0" lvl="0" indent="0" algn="l" rtl="0">
                <a:spcBef>
                  <a:spcPts val="0"/>
                </a:spcBef>
                <a:spcAft>
                  <a:spcPts val="0"/>
                </a:spcAft>
                <a:buSzPts val="1100"/>
                <a:buNone/>
              </a:pPr>
              <a:r>
                <a:rPr lang="ja-JP" altLang="en-US" sz="1400" dirty="0">
                  <a:latin typeface="BIZ UDPゴシック" panose="020B0400000000000000" pitchFamily="50" charset="-128"/>
                  <a:ea typeface="BIZ UDPゴシック" panose="020B0400000000000000" pitchFamily="50" charset="-128"/>
                </a:rPr>
                <a:t>間隔：</a:t>
              </a:r>
              <a:r>
                <a:rPr lang="en-US" altLang="ja-JP" sz="1400" dirty="0">
                  <a:latin typeface="BIZ UDPゴシック" panose="020B0400000000000000" pitchFamily="50" charset="-128"/>
                  <a:ea typeface="BIZ UDPゴシック" panose="020B0400000000000000" pitchFamily="50" charset="-128"/>
                </a:rPr>
                <a:t>10</a:t>
              </a:r>
              <a:r>
                <a:rPr lang="ja-JP" altLang="en-US" sz="1400" dirty="0">
                  <a:latin typeface="BIZ UDPゴシック" panose="020B0400000000000000" pitchFamily="50" charset="-128"/>
                  <a:ea typeface="BIZ UDPゴシック" panose="020B0400000000000000" pitchFamily="50" charset="-128"/>
                </a:rPr>
                <a:t>分と設定した場合・・・・・・・・・・</a:t>
              </a:r>
              <a:r>
                <a:rPr lang="en-US" altLang="ja-JP" sz="1400" u="sng" dirty="0">
                  <a:latin typeface="BIZ UDPゴシック" panose="020B0400000000000000" pitchFamily="50" charset="-128"/>
                  <a:ea typeface="BIZ UDPゴシック" panose="020B0400000000000000" pitchFamily="50" charset="-128"/>
                </a:rPr>
                <a:t>10</a:t>
              </a:r>
              <a:r>
                <a:rPr lang="ja-JP" altLang="en-US" sz="1400" u="sng" dirty="0">
                  <a:latin typeface="BIZ UDPゴシック" panose="020B0400000000000000" pitchFamily="50" charset="-128"/>
                  <a:ea typeface="BIZ UDPゴシック" panose="020B0400000000000000" pitchFamily="50" charset="-128"/>
                </a:rPr>
                <a:t>分</a:t>
              </a:r>
              <a:r>
                <a:rPr lang="ja-JP" altLang="en-US" sz="1400" u="sng" dirty="0">
                  <a:solidFill>
                    <a:srgbClr val="FF0000"/>
                  </a:solidFill>
                  <a:latin typeface="BIZ UDPゴシック" panose="020B0400000000000000" pitchFamily="50" charset="-128"/>
                  <a:ea typeface="BIZ UDPゴシック" panose="020B0400000000000000" pitchFamily="50" charset="-128"/>
                </a:rPr>
                <a:t>ごとに</a:t>
              </a:r>
              <a:r>
                <a:rPr lang="ja-JP" altLang="en-US" sz="1400" u="sng" dirty="0">
                  <a:latin typeface="BIZ UDPゴシック" panose="020B0400000000000000" pitchFamily="50" charset="-128"/>
                  <a:ea typeface="BIZ UDPゴシック" panose="020B0400000000000000" pitchFamily="50" charset="-128"/>
                </a:rPr>
                <a:t> 繰り返し発動されます</a:t>
              </a:r>
              <a:endParaRPr lang="en-US" altLang="ja-JP" sz="1400" u="sng" dirty="0">
                <a:latin typeface="BIZ UDPゴシック" panose="020B0400000000000000" pitchFamily="50" charset="-128"/>
                <a:ea typeface="BIZ UDPゴシック" panose="020B0400000000000000" pitchFamily="50" charset="-128"/>
              </a:endParaRPr>
            </a:p>
            <a:p>
              <a:pPr marL="0" lvl="0" indent="0" algn="l" rtl="0">
                <a:spcBef>
                  <a:spcPts val="0"/>
                </a:spcBef>
                <a:spcAft>
                  <a:spcPts val="0"/>
                </a:spcAft>
                <a:buSzPts val="1100"/>
                <a:buNone/>
              </a:pPr>
              <a:r>
                <a:rPr lang="en-US" altLang="ja-JP" sz="1100" u="sng" dirty="0">
                  <a:latin typeface="BIZ UDPゴシック" panose="020B0400000000000000" pitchFamily="50" charset="-128"/>
                  <a:ea typeface="BIZ UDPゴシック" panose="020B0400000000000000" pitchFamily="50" charset="-128"/>
                </a:rPr>
                <a:t>※</a:t>
              </a:r>
              <a:r>
                <a:rPr lang="ja-JP" altLang="en-US" sz="1100" u="sng" dirty="0">
                  <a:latin typeface="BIZ UDPゴシック" panose="020B0400000000000000" pitchFamily="50" charset="-128"/>
                  <a:ea typeface="BIZ UDPゴシック" panose="020B0400000000000000" pitchFamily="50" charset="-128"/>
                </a:rPr>
                <a:t>シナリオをオンにしたタイミングから設定した時間で繰り返し発動となります。</a:t>
              </a:r>
              <a:endParaRPr lang="en-US" altLang="ja-JP" sz="1100" u="sng" dirty="0">
                <a:latin typeface="BIZ UDPゴシック" panose="020B0400000000000000" pitchFamily="50" charset="-128"/>
                <a:ea typeface="BIZ UDPゴシック" panose="020B0400000000000000" pitchFamily="50" charset="-128"/>
              </a:endParaRPr>
            </a:p>
          </p:txBody>
        </p:sp>
        <p:sp>
          <p:nvSpPr>
            <p:cNvPr id="67" name="Google Shape;466;g34663be1ad2_0_707">
              <a:extLst>
                <a:ext uri="{FF2B5EF4-FFF2-40B4-BE49-F238E27FC236}">
                  <a16:creationId xmlns:a16="http://schemas.microsoft.com/office/drawing/2014/main" id="{B1598AF5-A265-927C-D5D7-42FC68930F97}"/>
                </a:ext>
              </a:extLst>
            </p:cNvPr>
            <p:cNvSpPr txBox="1"/>
            <p:nvPr/>
          </p:nvSpPr>
          <p:spPr>
            <a:xfrm>
              <a:off x="4197530" y="4201156"/>
              <a:ext cx="6731427" cy="52318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ja-JP" altLang="en-US" sz="1400" dirty="0">
                  <a:latin typeface="BIZ UDPゴシック" panose="020B0400000000000000" pitchFamily="50" charset="-128"/>
                  <a:ea typeface="BIZ UDPゴシック" panose="020B0400000000000000" pitchFamily="50" charset="-128"/>
                </a:rPr>
                <a:t>発動から経過時間・・・・・</a:t>
              </a:r>
              <a:r>
                <a:rPr lang="ja-JP" altLang="en-US" sz="1400" u="sng" dirty="0">
                  <a:latin typeface="BIZ UDPゴシック" panose="020B0400000000000000" pitchFamily="50" charset="-128"/>
                  <a:ea typeface="BIZ UDPゴシック" panose="020B0400000000000000" pitchFamily="50" charset="-128"/>
                </a:rPr>
                <a:t>シナリオ発動から○分</a:t>
              </a:r>
              <a:r>
                <a:rPr lang="ja-JP" altLang="en-US" sz="1400" u="sng" dirty="0">
                  <a:solidFill>
                    <a:srgbClr val="FF0000"/>
                  </a:solidFill>
                  <a:latin typeface="BIZ UDPゴシック" panose="020B0400000000000000" pitchFamily="50" charset="-128"/>
                  <a:ea typeface="BIZ UDPゴシック" panose="020B0400000000000000" pitchFamily="50" charset="-128"/>
                </a:rPr>
                <a:t>後</a:t>
              </a:r>
              <a:r>
                <a:rPr lang="en-US" altLang="ja-JP" sz="1400" u="sng" dirty="0">
                  <a:latin typeface="BIZ UDPゴシック" panose="020B0400000000000000" pitchFamily="50" charset="-128"/>
                  <a:ea typeface="BIZ UDPゴシック" panose="020B0400000000000000" pitchFamily="50" charset="-128"/>
                </a:rPr>
                <a:t>/○</a:t>
              </a:r>
              <a:r>
                <a:rPr lang="ja-JP" altLang="en-US" sz="1400" u="sng" dirty="0">
                  <a:latin typeface="BIZ UDPゴシック" panose="020B0400000000000000" pitchFamily="50" charset="-128"/>
                  <a:ea typeface="BIZ UDPゴシック" panose="020B0400000000000000" pitchFamily="50" charset="-128"/>
                </a:rPr>
                <a:t>日</a:t>
              </a:r>
              <a:r>
                <a:rPr lang="ja-JP" altLang="en-US" sz="1400" u="sng" dirty="0">
                  <a:solidFill>
                    <a:srgbClr val="FF0000"/>
                  </a:solidFill>
                  <a:latin typeface="BIZ UDPゴシック" panose="020B0400000000000000" pitchFamily="50" charset="-128"/>
                  <a:ea typeface="BIZ UDPゴシック" panose="020B0400000000000000" pitchFamily="50" charset="-128"/>
                </a:rPr>
                <a:t>後</a:t>
              </a:r>
              <a:r>
                <a:rPr lang="ja-JP" altLang="en-US" sz="1400" u="sng" dirty="0">
                  <a:latin typeface="BIZ UDPゴシック" panose="020B0400000000000000" pitchFamily="50" charset="-128"/>
                  <a:ea typeface="BIZ UDPゴシック" panose="020B0400000000000000" pitchFamily="50" charset="-128"/>
                </a:rPr>
                <a:t>に配信を実行</a:t>
              </a:r>
              <a:endParaRPr lang="en-US" altLang="ja-JP" sz="1400" u="sng" dirty="0">
                <a:latin typeface="BIZ UDPゴシック" panose="020B0400000000000000" pitchFamily="50" charset="-128"/>
                <a:ea typeface="BIZ UDPゴシック" panose="020B0400000000000000" pitchFamily="50" charset="-128"/>
              </a:endParaRPr>
            </a:p>
            <a:p>
              <a:pPr marL="0" lvl="0" indent="0" algn="l" rtl="0">
                <a:spcBef>
                  <a:spcPts val="0"/>
                </a:spcBef>
                <a:spcAft>
                  <a:spcPts val="0"/>
                </a:spcAft>
                <a:buSzPts val="1100"/>
                <a:buNone/>
              </a:pPr>
              <a:r>
                <a:rPr lang="ja-JP" altLang="en-US" sz="1400" dirty="0">
                  <a:latin typeface="BIZ UDPゴシック" panose="020B0400000000000000" pitchFamily="50" charset="-128"/>
                  <a:ea typeface="BIZ UDPゴシック" panose="020B0400000000000000" pitchFamily="50" charset="-128"/>
                </a:rPr>
                <a:t>発動から時刻で指定・・・</a:t>
              </a:r>
              <a:r>
                <a:rPr lang="ja-JP" altLang="en-US" sz="1400" u="sng" dirty="0">
                  <a:latin typeface="BIZ UDPゴシック" panose="020B0400000000000000" pitchFamily="50" charset="-128"/>
                  <a:ea typeface="BIZ UDPゴシック" panose="020B0400000000000000" pitchFamily="50" charset="-128"/>
                </a:rPr>
                <a:t>シナリオ発動から○時○分に配信を実行</a:t>
              </a:r>
            </a:p>
          </p:txBody>
        </p:sp>
        <p:sp>
          <p:nvSpPr>
            <p:cNvPr id="68" name="Google Shape;466;g34663be1ad2_0_707">
              <a:extLst>
                <a:ext uri="{FF2B5EF4-FFF2-40B4-BE49-F238E27FC236}">
                  <a16:creationId xmlns:a16="http://schemas.microsoft.com/office/drawing/2014/main" id="{D186BFA8-B199-895B-7CBB-EF5814F60A1F}"/>
                </a:ext>
              </a:extLst>
            </p:cNvPr>
            <p:cNvSpPr txBox="1"/>
            <p:nvPr/>
          </p:nvSpPr>
          <p:spPr>
            <a:xfrm>
              <a:off x="4197531" y="4746883"/>
              <a:ext cx="4935600" cy="52318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1100"/>
                <a:buNone/>
              </a:pPr>
              <a:r>
                <a:rPr lang="ja-JP" altLang="en-US" sz="1400" dirty="0">
                  <a:latin typeface="BIZ UDPゴシック" panose="020B0400000000000000" pitchFamily="50" charset="-128"/>
                  <a:ea typeface="BIZ UDPゴシック" panose="020B0400000000000000" pitchFamily="50" charset="-128"/>
                </a:rPr>
                <a:t>条件に合致したリードへの重複配信を除外します。</a:t>
              </a:r>
              <a:endParaRPr lang="en-US" altLang="ja-JP" sz="1400" dirty="0">
                <a:latin typeface="BIZ UDPゴシック" panose="020B0400000000000000" pitchFamily="50" charset="-128"/>
                <a:ea typeface="BIZ UDPゴシック" panose="020B0400000000000000" pitchFamily="50" charset="-128"/>
              </a:endParaRPr>
            </a:p>
            <a:p>
              <a:pPr marL="0" lvl="0" indent="0" algn="l" rtl="0">
                <a:spcBef>
                  <a:spcPts val="0"/>
                </a:spcBef>
                <a:spcAft>
                  <a:spcPts val="0"/>
                </a:spcAft>
                <a:buSzPts val="1100"/>
                <a:buNone/>
              </a:pPr>
              <a:r>
                <a:rPr lang="ja-JP" altLang="en-US" sz="1400" dirty="0">
                  <a:latin typeface="BIZ UDPゴシック" panose="020B0400000000000000" pitchFamily="50" charset="-128"/>
                  <a:ea typeface="BIZ UDPゴシック" panose="020B0400000000000000" pitchFamily="50" charset="-128"/>
                </a:rPr>
                <a:t>同じ内容を複数回送らない場合はチェックをいれます。</a:t>
              </a:r>
            </a:p>
          </p:txBody>
        </p:sp>
        <p:sp>
          <p:nvSpPr>
            <p:cNvPr id="69" name="Google Shape;466;g34663be1ad2_0_707">
              <a:extLst>
                <a:ext uri="{FF2B5EF4-FFF2-40B4-BE49-F238E27FC236}">
                  <a16:creationId xmlns:a16="http://schemas.microsoft.com/office/drawing/2014/main" id="{7FF3FE1A-D090-026C-F686-5B8A5517F56B}"/>
                </a:ext>
              </a:extLst>
            </p:cNvPr>
            <p:cNvSpPr txBox="1"/>
            <p:nvPr/>
          </p:nvSpPr>
          <p:spPr>
            <a:xfrm>
              <a:off x="4197531" y="5322338"/>
              <a:ext cx="4781079" cy="307736"/>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1400" dirty="0">
                  <a:latin typeface="BIZ UDPゴシック" panose="020B0400000000000000" pitchFamily="50" charset="-128"/>
                  <a:ea typeface="BIZ UDPゴシック" panose="020B0400000000000000" pitchFamily="50" charset="-128"/>
                </a:rPr>
                <a:t>有効にするとシナリオが設定した時間で発動します。</a:t>
              </a:r>
              <a:endParaRPr sz="1400" dirty="0">
                <a:latin typeface="BIZ UDPゴシック" panose="020B0400000000000000" pitchFamily="50" charset="-128"/>
                <a:ea typeface="BIZ UDPゴシック" panose="020B0400000000000000" pitchFamily="50" charset="-128"/>
              </a:endParaRPr>
            </a:p>
          </p:txBody>
        </p:sp>
        <p:cxnSp>
          <p:nvCxnSpPr>
            <p:cNvPr id="70" name="直線矢印コネクタ 69">
              <a:extLst>
                <a:ext uri="{FF2B5EF4-FFF2-40B4-BE49-F238E27FC236}">
                  <a16:creationId xmlns:a16="http://schemas.microsoft.com/office/drawing/2014/main" id="{E1B73324-4FEC-F67D-5DD3-08B531F19957}"/>
                </a:ext>
              </a:extLst>
            </p:cNvPr>
            <p:cNvCxnSpPr>
              <a:cxnSpLocks/>
            </p:cNvCxnSpPr>
            <p:nvPr/>
          </p:nvCxnSpPr>
          <p:spPr>
            <a:xfrm>
              <a:off x="3646382" y="1592184"/>
              <a:ext cx="55114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a:extLst>
                <a:ext uri="{FF2B5EF4-FFF2-40B4-BE49-F238E27FC236}">
                  <a16:creationId xmlns:a16="http://schemas.microsoft.com/office/drawing/2014/main" id="{6495B84E-5464-EF34-30A1-37AB822386F7}"/>
                </a:ext>
              </a:extLst>
            </p:cNvPr>
            <p:cNvCxnSpPr>
              <a:cxnSpLocks/>
            </p:cNvCxnSpPr>
            <p:nvPr/>
          </p:nvCxnSpPr>
          <p:spPr>
            <a:xfrm>
              <a:off x="3646382" y="2146646"/>
              <a:ext cx="55114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3" name="Google Shape;467;g34663be1ad2_0_707">
              <a:extLst>
                <a:ext uri="{FF2B5EF4-FFF2-40B4-BE49-F238E27FC236}">
                  <a16:creationId xmlns:a16="http://schemas.microsoft.com/office/drawing/2014/main" id="{C155BB20-01A4-3C6F-3A7F-53D954F931E0}"/>
                </a:ext>
              </a:extLst>
            </p:cNvPr>
            <p:cNvSpPr/>
            <p:nvPr/>
          </p:nvSpPr>
          <p:spPr>
            <a:xfrm>
              <a:off x="177370" y="1417640"/>
              <a:ext cx="3469012" cy="48228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74" name="Google Shape;467;g34663be1ad2_0_707">
              <a:extLst>
                <a:ext uri="{FF2B5EF4-FFF2-40B4-BE49-F238E27FC236}">
                  <a16:creationId xmlns:a16="http://schemas.microsoft.com/office/drawing/2014/main" id="{75CFB315-7F1F-C290-D2EC-CC5CB124EF19}"/>
                </a:ext>
              </a:extLst>
            </p:cNvPr>
            <p:cNvSpPr/>
            <p:nvPr/>
          </p:nvSpPr>
          <p:spPr>
            <a:xfrm>
              <a:off x="177370" y="1899920"/>
              <a:ext cx="3469012" cy="1052058"/>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75" name="Google Shape;467;g34663be1ad2_0_707">
              <a:extLst>
                <a:ext uri="{FF2B5EF4-FFF2-40B4-BE49-F238E27FC236}">
                  <a16:creationId xmlns:a16="http://schemas.microsoft.com/office/drawing/2014/main" id="{5F5ABEB3-1652-3CB4-B1E8-585442376723}"/>
                </a:ext>
              </a:extLst>
            </p:cNvPr>
            <p:cNvSpPr/>
            <p:nvPr/>
          </p:nvSpPr>
          <p:spPr>
            <a:xfrm>
              <a:off x="177370" y="2953553"/>
              <a:ext cx="3469012" cy="695338"/>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cxnSp>
          <p:nvCxnSpPr>
            <p:cNvPr id="76" name="直線矢印コネクタ 75">
              <a:extLst>
                <a:ext uri="{FF2B5EF4-FFF2-40B4-BE49-F238E27FC236}">
                  <a16:creationId xmlns:a16="http://schemas.microsoft.com/office/drawing/2014/main" id="{F3EDFBCB-09AA-CE37-AC61-92FA5F093522}"/>
                </a:ext>
              </a:extLst>
            </p:cNvPr>
            <p:cNvCxnSpPr>
              <a:cxnSpLocks/>
            </p:cNvCxnSpPr>
            <p:nvPr/>
          </p:nvCxnSpPr>
          <p:spPr>
            <a:xfrm>
              <a:off x="3646382" y="3191674"/>
              <a:ext cx="55114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7" name="Google Shape;467;g34663be1ad2_0_707">
              <a:extLst>
                <a:ext uri="{FF2B5EF4-FFF2-40B4-BE49-F238E27FC236}">
                  <a16:creationId xmlns:a16="http://schemas.microsoft.com/office/drawing/2014/main" id="{297C3D1A-47BE-1B6F-2700-87B5DFEE0223}"/>
                </a:ext>
              </a:extLst>
            </p:cNvPr>
            <p:cNvSpPr/>
            <p:nvPr/>
          </p:nvSpPr>
          <p:spPr>
            <a:xfrm>
              <a:off x="177370" y="4229670"/>
              <a:ext cx="3469012" cy="464248"/>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cxnSp>
          <p:nvCxnSpPr>
            <p:cNvPr id="78" name="直線矢印コネクタ 77">
              <a:extLst>
                <a:ext uri="{FF2B5EF4-FFF2-40B4-BE49-F238E27FC236}">
                  <a16:creationId xmlns:a16="http://schemas.microsoft.com/office/drawing/2014/main" id="{C2B20A86-2185-E6ED-8588-F6D9DE35D984}"/>
                </a:ext>
              </a:extLst>
            </p:cNvPr>
            <p:cNvCxnSpPr>
              <a:cxnSpLocks/>
            </p:cNvCxnSpPr>
            <p:nvPr/>
          </p:nvCxnSpPr>
          <p:spPr>
            <a:xfrm>
              <a:off x="3646382" y="4410874"/>
              <a:ext cx="55114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0" name="Google Shape;467;g34663be1ad2_0_707">
              <a:extLst>
                <a:ext uri="{FF2B5EF4-FFF2-40B4-BE49-F238E27FC236}">
                  <a16:creationId xmlns:a16="http://schemas.microsoft.com/office/drawing/2014/main" id="{9B907416-6C10-EE92-3735-4FF31B157AB3}"/>
                </a:ext>
              </a:extLst>
            </p:cNvPr>
            <p:cNvSpPr/>
            <p:nvPr/>
          </p:nvSpPr>
          <p:spPr>
            <a:xfrm>
              <a:off x="177370" y="4694472"/>
              <a:ext cx="3469012" cy="354316"/>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86" name="Google Shape;467;g34663be1ad2_0_707">
              <a:extLst>
                <a:ext uri="{FF2B5EF4-FFF2-40B4-BE49-F238E27FC236}">
                  <a16:creationId xmlns:a16="http://schemas.microsoft.com/office/drawing/2014/main" id="{90119C5B-2292-1524-2C2C-91BC25DA2E4B}"/>
                </a:ext>
              </a:extLst>
            </p:cNvPr>
            <p:cNvSpPr/>
            <p:nvPr/>
          </p:nvSpPr>
          <p:spPr>
            <a:xfrm>
              <a:off x="177370" y="5049341"/>
              <a:ext cx="3469012" cy="406559"/>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cxnSp>
          <p:nvCxnSpPr>
            <p:cNvPr id="3" name="直線矢印コネクタ 2">
              <a:extLst>
                <a:ext uri="{FF2B5EF4-FFF2-40B4-BE49-F238E27FC236}">
                  <a16:creationId xmlns:a16="http://schemas.microsoft.com/office/drawing/2014/main" id="{E46E49A1-8774-FCD6-00B7-E4C3FEFCE808}"/>
                </a:ext>
              </a:extLst>
            </p:cNvPr>
            <p:cNvCxnSpPr>
              <a:cxnSpLocks/>
            </p:cNvCxnSpPr>
            <p:nvPr/>
          </p:nvCxnSpPr>
          <p:spPr>
            <a:xfrm>
              <a:off x="3646382" y="4915971"/>
              <a:ext cx="55114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 name="直線矢印コネクタ 3">
              <a:extLst>
                <a:ext uri="{FF2B5EF4-FFF2-40B4-BE49-F238E27FC236}">
                  <a16:creationId xmlns:a16="http://schemas.microsoft.com/office/drawing/2014/main" id="{30CBD5D6-7768-2FE2-F7D7-BC21929500CF}"/>
                </a:ext>
              </a:extLst>
            </p:cNvPr>
            <p:cNvCxnSpPr>
              <a:cxnSpLocks/>
            </p:cNvCxnSpPr>
            <p:nvPr/>
          </p:nvCxnSpPr>
          <p:spPr>
            <a:xfrm>
              <a:off x="3646382" y="5425402"/>
              <a:ext cx="55114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5" name="Google Shape;699;p25">
            <a:extLst>
              <a:ext uri="{FF2B5EF4-FFF2-40B4-BE49-F238E27FC236}">
                <a16:creationId xmlns:a16="http://schemas.microsoft.com/office/drawing/2014/main" id="{72EB5F25-1FF8-B37A-395D-69198C20CFE6}"/>
              </a:ext>
            </a:extLst>
          </p:cNvPr>
          <p:cNvSpPr txBox="1"/>
          <p:nvPr/>
        </p:nvSpPr>
        <p:spPr>
          <a:xfrm>
            <a:off x="95794" y="78502"/>
            <a:ext cx="9276618"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シナリオ配信設定について</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spTree>
    <p:extLst>
      <p:ext uri="{BB962C8B-B14F-4D97-AF65-F5344CB8AC3E}">
        <p14:creationId xmlns:p14="http://schemas.microsoft.com/office/powerpoint/2010/main" val="1127938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6AB0F7-B8A4-51C1-0F5C-F1342FBCEAFC}"/>
            </a:ext>
          </a:extLst>
        </p:cNvPr>
        <p:cNvGrpSpPr/>
        <p:nvPr/>
      </p:nvGrpSpPr>
      <p:grpSpPr>
        <a:xfrm>
          <a:off x="0" y="0"/>
          <a:ext cx="0" cy="0"/>
          <a:chOff x="0" y="0"/>
          <a:chExt cx="0" cy="0"/>
        </a:xfrm>
      </p:grpSpPr>
      <p:sp>
        <p:nvSpPr>
          <p:cNvPr id="5" name="Google Shape;699;p25">
            <a:extLst>
              <a:ext uri="{FF2B5EF4-FFF2-40B4-BE49-F238E27FC236}">
                <a16:creationId xmlns:a16="http://schemas.microsoft.com/office/drawing/2014/main" id="{2704273B-9002-0262-736D-DEF70308D5DA}"/>
              </a:ext>
            </a:extLst>
          </p:cNvPr>
          <p:cNvSpPr txBox="1"/>
          <p:nvPr/>
        </p:nvSpPr>
        <p:spPr>
          <a:xfrm>
            <a:off x="95794" y="78502"/>
            <a:ext cx="9276618"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シナリオ配信設定について</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sp>
        <p:nvSpPr>
          <p:cNvPr id="6" name="Google Shape;466;g34663be1ad2_0_707">
            <a:extLst>
              <a:ext uri="{FF2B5EF4-FFF2-40B4-BE49-F238E27FC236}">
                <a16:creationId xmlns:a16="http://schemas.microsoft.com/office/drawing/2014/main" id="{499C4F25-48E1-B675-949D-032862EADACF}"/>
              </a:ext>
            </a:extLst>
          </p:cNvPr>
          <p:cNvSpPr txBox="1"/>
          <p:nvPr/>
        </p:nvSpPr>
        <p:spPr>
          <a:xfrm>
            <a:off x="1057418" y="880536"/>
            <a:ext cx="10077163" cy="369291"/>
          </a:xfrm>
          <a:prstGeom prst="rect">
            <a:avLst/>
          </a:prstGeom>
          <a:solidFill>
            <a:schemeClr val="bg1"/>
          </a:solidFill>
          <a:ln>
            <a:noFill/>
          </a:ln>
        </p:spPr>
        <p:txBody>
          <a:bodyPr spcFirstLastPara="1" wrap="square" lIns="91425" tIns="45700" rIns="91425" bIns="45700" anchor="t" anchorCtr="0">
            <a:spAutoFit/>
          </a:bodyPr>
          <a:lstStyle/>
          <a:p>
            <a:pPr algn="ctr"/>
            <a:r>
              <a:rPr kumimoji="1" lang="ja-JP" altLang="en-US" dirty="0">
                <a:latin typeface="BIZ UDPゴシック" panose="020B0400000000000000" pitchFamily="50" charset="-128"/>
                <a:ea typeface="BIZ UDPゴシック" panose="020B0400000000000000" pitchFamily="50" charset="-128"/>
              </a:rPr>
              <a:t>発動時間について</a:t>
            </a:r>
          </a:p>
        </p:txBody>
      </p:sp>
      <p:sp>
        <p:nvSpPr>
          <p:cNvPr id="7" name="正方形/長方形 6">
            <a:extLst>
              <a:ext uri="{FF2B5EF4-FFF2-40B4-BE49-F238E27FC236}">
                <a16:creationId xmlns:a16="http://schemas.microsoft.com/office/drawing/2014/main" id="{2DC2C022-D79C-AD2D-6F61-71122C395826}"/>
              </a:ext>
            </a:extLst>
          </p:cNvPr>
          <p:cNvSpPr/>
          <p:nvPr/>
        </p:nvSpPr>
        <p:spPr>
          <a:xfrm>
            <a:off x="365760" y="1541417"/>
            <a:ext cx="5486400" cy="484196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31A110C6-E8EB-9CFD-8AC0-7566AFD6661F}"/>
              </a:ext>
            </a:extLst>
          </p:cNvPr>
          <p:cNvSpPr/>
          <p:nvPr/>
        </p:nvSpPr>
        <p:spPr>
          <a:xfrm>
            <a:off x="6339840" y="1541417"/>
            <a:ext cx="5486400" cy="484196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Google Shape;466;g34663be1ad2_0_707">
            <a:extLst>
              <a:ext uri="{FF2B5EF4-FFF2-40B4-BE49-F238E27FC236}">
                <a16:creationId xmlns:a16="http://schemas.microsoft.com/office/drawing/2014/main" id="{D77FF6EB-EA24-C805-E035-9988B4DEAEE0}"/>
              </a:ext>
            </a:extLst>
          </p:cNvPr>
          <p:cNvSpPr txBox="1"/>
          <p:nvPr/>
        </p:nvSpPr>
        <p:spPr>
          <a:xfrm>
            <a:off x="1112183" y="1712351"/>
            <a:ext cx="3723588" cy="369291"/>
          </a:xfrm>
          <a:prstGeom prst="rect">
            <a:avLst/>
          </a:prstGeom>
          <a:solidFill>
            <a:schemeClr val="bg1"/>
          </a:solidFill>
          <a:ln>
            <a:noFill/>
          </a:ln>
        </p:spPr>
        <p:txBody>
          <a:bodyPr spcFirstLastPara="1" wrap="square" lIns="91425" tIns="45700" rIns="91425" bIns="45700" anchor="t" anchorCtr="0">
            <a:spAutoFit/>
          </a:bodyPr>
          <a:lstStyle/>
          <a:p>
            <a:pPr algn="ctr"/>
            <a:r>
              <a:rPr kumimoji="1" lang="ja-JP" altLang="en-US" u="sng" dirty="0">
                <a:latin typeface="BIZ UDPゴシック" panose="020B0400000000000000" pitchFamily="50" charset="-128"/>
                <a:ea typeface="BIZ UDPゴシック" panose="020B0400000000000000" pitchFamily="50" charset="-128"/>
              </a:rPr>
              <a:t>発動時間：通常</a:t>
            </a:r>
          </a:p>
        </p:txBody>
      </p:sp>
      <p:sp>
        <p:nvSpPr>
          <p:cNvPr id="11" name="Google Shape;466;g34663be1ad2_0_707">
            <a:extLst>
              <a:ext uri="{FF2B5EF4-FFF2-40B4-BE49-F238E27FC236}">
                <a16:creationId xmlns:a16="http://schemas.microsoft.com/office/drawing/2014/main" id="{E3E105A9-D5C4-E435-60F9-136E5B9AD990}"/>
              </a:ext>
            </a:extLst>
          </p:cNvPr>
          <p:cNvSpPr txBox="1"/>
          <p:nvPr/>
        </p:nvSpPr>
        <p:spPr>
          <a:xfrm>
            <a:off x="7356229" y="1712351"/>
            <a:ext cx="3723588" cy="369291"/>
          </a:xfrm>
          <a:prstGeom prst="rect">
            <a:avLst/>
          </a:prstGeom>
          <a:solidFill>
            <a:schemeClr val="bg1"/>
          </a:solidFill>
          <a:ln>
            <a:noFill/>
          </a:ln>
        </p:spPr>
        <p:txBody>
          <a:bodyPr spcFirstLastPara="1" wrap="square" lIns="91425" tIns="45700" rIns="91425" bIns="45700" anchor="t" anchorCtr="0">
            <a:spAutoFit/>
          </a:bodyPr>
          <a:lstStyle/>
          <a:p>
            <a:pPr algn="ctr"/>
            <a:r>
              <a:rPr kumimoji="1" lang="ja-JP" altLang="en-US" u="sng" dirty="0">
                <a:latin typeface="BIZ UDPゴシック" panose="020B0400000000000000" pitchFamily="50" charset="-128"/>
                <a:ea typeface="BIZ UDPゴシック" panose="020B0400000000000000" pitchFamily="50" charset="-128"/>
              </a:rPr>
              <a:t>発動時間：間隔</a:t>
            </a:r>
          </a:p>
        </p:txBody>
      </p:sp>
      <p:sp>
        <p:nvSpPr>
          <p:cNvPr id="15" name="Google Shape;466;g34663be1ad2_0_707">
            <a:extLst>
              <a:ext uri="{FF2B5EF4-FFF2-40B4-BE49-F238E27FC236}">
                <a16:creationId xmlns:a16="http://schemas.microsoft.com/office/drawing/2014/main" id="{E6B46E52-5C86-FF02-9063-70119DD6BEE6}"/>
              </a:ext>
            </a:extLst>
          </p:cNvPr>
          <p:cNvSpPr txBox="1"/>
          <p:nvPr/>
        </p:nvSpPr>
        <p:spPr>
          <a:xfrm>
            <a:off x="749245" y="2137060"/>
            <a:ext cx="4763588" cy="369291"/>
          </a:xfrm>
          <a:prstGeom prst="rect">
            <a:avLst/>
          </a:prstGeom>
          <a:solidFill>
            <a:schemeClr val="bg1"/>
          </a:solidFill>
          <a:ln>
            <a:noFill/>
          </a:ln>
        </p:spPr>
        <p:txBody>
          <a:bodyPr spcFirstLastPara="1" wrap="square" lIns="91425" tIns="45700" rIns="91425" bIns="45700" anchor="t" anchorCtr="0">
            <a:spAutoFit/>
          </a:bodyPr>
          <a:lstStyle/>
          <a:p>
            <a:pPr algn="ctr"/>
            <a:r>
              <a:rPr lang="ja-JP" altLang="en-US" b="1" dirty="0">
                <a:solidFill>
                  <a:srgbClr val="FF0000"/>
                </a:solidFill>
                <a:latin typeface="BIZ UDPゴシック" panose="020B0400000000000000" pitchFamily="50" charset="-128"/>
                <a:ea typeface="BIZ UDPゴシック" panose="020B0400000000000000" pitchFamily="50" charset="-128"/>
              </a:rPr>
              <a:t>毎日</a:t>
            </a:r>
            <a:r>
              <a:rPr lang="ja-JP" altLang="en-US" dirty="0">
                <a:latin typeface="BIZ UDPゴシック" panose="020B0400000000000000" pitchFamily="50" charset="-128"/>
                <a:ea typeface="BIZ UDPゴシック" panose="020B0400000000000000" pitchFamily="50" charset="-128"/>
              </a:rPr>
              <a:t>○時○分</a:t>
            </a:r>
            <a:r>
              <a:rPr kumimoji="1" lang="ja-JP" altLang="en-US" dirty="0">
                <a:latin typeface="BIZ UDPゴシック" panose="020B0400000000000000" pitchFamily="50" charset="-128"/>
                <a:ea typeface="BIZ UDPゴシック" panose="020B0400000000000000" pitchFamily="50" charset="-128"/>
              </a:rPr>
              <a:t>に</a:t>
            </a:r>
            <a:r>
              <a:rPr lang="ja-JP" altLang="en-US" dirty="0">
                <a:latin typeface="BIZ UDPゴシック" panose="020B0400000000000000" pitchFamily="50" charset="-128"/>
                <a:ea typeface="BIZ UDPゴシック" panose="020B0400000000000000" pitchFamily="50" charset="-128"/>
              </a:rPr>
              <a:t>繰り返し</a:t>
            </a:r>
            <a:r>
              <a:rPr kumimoji="1" lang="ja-JP" altLang="en-US" dirty="0">
                <a:latin typeface="BIZ UDPゴシック" panose="020B0400000000000000" pitchFamily="50" charset="-128"/>
                <a:ea typeface="BIZ UDPゴシック" panose="020B0400000000000000" pitchFamily="50" charset="-128"/>
              </a:rPr>
              <a:t>発動します。</a:t>
            </a:r>
          </a:p>
        </p:txBody>
      </p:sp>
      <p:sp>
        <p:nvSpPr>
          <p:cNvPr id="16" name="Google Shape;466;g34663be1ad2_0_707">
            <a:extLst>
              <a:ext uri="{FF2B5EF4-FFF2-40B4-BE49-F238E27FC236}">
                <a16:creationId xmlns:a16="http://schemas.microsoft.com/office/drawing/2014/main" id="{930A7FBE-522D-5B34-47C6-1C9A82C4B1A7}"/>
              </a:ext>
            </a:extLst>
          </p:cNvPr>
          <p:cNvSpPr txBox="1"/>
          <p:nvPr/>
        </p:nvSpPr>
        <p:spPr>
          <a:xfrm>
            <a:off x="6747424" y="2137060"/>
            <a:ext cx="4671229" cy="369291"/>
          </a:xfrm>
          <a:prstGeom prst="rect">
            <a:avLst/>
          </a:prstGeom>
          <a:solidFill>
            <a:schemeClr val="bg1"/>
          </a:solidFill>
          <a:ln>
            <a:noFill/>
          </a:ln>
        </p:spPr>
        <p:txBody>
          <a:bodyPr spcFirstLastPara="1" wrap="square" lIns="91425" tIns="45700" rIns="91425" bIns="45700" anchor="t" anchorCtr="0">
            <a:spAutoFit/>
          </a:bodyPr>
          <a:lstStyle/>
          <a:p>
            <a:pPr algn="ctr"/>
            <a:r>
              <a:rPr kumimoji="1" lang="ja-JP" altLang="en-US" dirty="0">
                <a:latin typeface="BIZ UDPゴシック" panose="020B0400000000000000" pitchFamily="50" charset="-128"/>
                <a:ea typeface="BIZ UDPゴシック" panose="020B0400000000000000" pitchFamily="50" charset="-128"/>
              </a:rPr>
              <a:t>○時間○分</a:t>
            </a:r>
            <a:r>
              <a:rPr kumimoji="1" lang="ja-JP" altLang="en-US" b="1" dirty="0">
                <a:solidFill>
                  <a:srgbClr val="FF0000"/>
                </a:solidFill>
                <a:latin typeface="BIZ UDPゴシック" panose="020B0400000000000000" pitchFamily="50" charset="-128"/>
                <a:ea typeface="BIZ UDPゴシック" panose="020B0400000000000000" pitchFamily="50" charset="-128"/>
              </a:rPr>
              <a:t>ごと</a:t>
            </a:r>
            <a:r>
              <a:rPr lang="ja-JP" altLang="en-US" dirty="0">
                <a:latin typeface="BIZ UDPゴシック" panose="020B0400000000000000" pitchFamily="50" charset="-128"/>
                <a:ea typeface="BIZ UDPゴシック" panose="020B0400000000000000" pitchFamily="50" charset="-128"/>
              </a:rPr>
              <a:t>に繰り返し</a:t>
            </a:r>
            <a:r>
              <a:rPr kumimoji="1" lang="ja-JP" altLang="en-US" dirty="0">
                <a:latin typeface="BIZ UDPゴシック" panose="020B0400000000000000" pitchFamily="50" charset="-128"/>
                <a:ea typeface="BIZ UDPゴシック" panose="020B0400000000000000" pitchFamily="50" charset="-128"/>
              </a:rPr>
              <a:t>発動します。</a:t>
            </a:r>
          </a:p>
        </p:txBody>
      </p:sp>
      <p:sp>
        <p:nvSpPr>
          <p:cNvPr id="21" name="Google Shape;466;g34663be1ad2_0_707">
            <a:extLst>
              <a:ext uri="{FF2B5EF4-FFF2-40B4-BE49-F238E27FC236}">
                <a16:creationId xmlns:a16="http://schemas.microsoft.com/office/drawing/2014/main" id="{EB796A44-C8D2-DE02-16DC-B56F703DFC02}"/>
              </a:ext>
            </a:extLst>
          </p:cNvPr>
          <p:cNvSpPr txBox="1"/>
          <p:nvPr/>
        </p:nvSpPr>
        <p:spPr>
          <a:xfrm>
            <a:off x="727165" y="2558267"/>
            <a:ext cx="4763589" cy="738623"/>
          </a:xfrm>
          <a:prstGeom prst="rect">
            <a:avLst/>
          </a:prstGeom>
          <a:solidFill>
            <a:schemeClr val="bg1"/>
          </a:solidFill>
          <a:ln>
            <a:noFill/>
          </a:ln>
        </p:spPr>
        <p:txBody>
          <a:bodyPr spcFirstLastPara="1" wrap="square" lIns="91425" tIns="45700" rIns="91425" bIns="45700" anchor="t" anchorCtr="0">
            <a:spAutoFit/>
          </a:bodyPr>
          <a:lstStyle/>
          <a:p>
            <a:pPr algn="ctr"/>
            <a:r>
              <a:rPr lang="ja-JP" altLang="en-US" sz="1400" dirty="0">
                <a:latin typeface="BIZ UDPゴシック" panose="020B0400000000000000" pitchFamily="50" charset="-128"/>
                <a:ea typeface="BIZ UDPゴシック" panose="020B0400000000000000" pitchFamily="50" charset="-128"/>
              </a:rPr>
              <a:t>例）</a:t>
            </a:r>
            <a:r>
              <a:rPr lang="en-US" altLang="ja-JP" sz="1400" dirty="0">
                <a:latin typeface="BIZ UDPゴシック" panose="020B0400000000000000" pitchFamily="50" charset="-128"/>
                <a:ea typeface="BIZ UDPゴシック" panose="020B0400000000000000" pitchFamily="50" charset="-128"/>
              </a:rPr>
              <a:t>10</a:t>
            </a:r>
            <a:r>
              <a:rPr lang="ja-JP" altLang="en-US" sz="1400" dirty="0">
                <a:latin typeface="BIZ UDPゴシック" panose="020B0400000000000000" pitchFamily="50" charset="-128"/>
                <a:ea typeface="BIZ UDPゴシック" panose="020B0400000000000000" pitchFamily="50" charset="-128"/>
              </a:rPr>
              <a:t>時に設定すると、</a:t>
            </a:r>
            <a:r>
              <a:rPr lang="ja-JP" altLang="en-US" sz="1400" dirty="0">
                <a:solidFill>
                  <a:srgbClr val="FF0000"/>
                </a:solidFill>
                <a:latin typeface="BIZ UDPゴシック" panose="020B0400000000000000" pitchFamily="50" charset="-128"/>
                <a:ea typeface="BIZ UDPゴシック" panose="020B0400000000000000" pitchFamily="50" charset="-128"/>
              </a:rPr>
              <a:t>毎日</a:t>
            </a:r>
            <a:r>
              <a:rPr lang="en-US" altLang="ja-JP" sz="1400" dirty="0">
                <a:latin typeface="BIZ UDPゴシック" panose="020B0400000000000000" pitchFamily="50" charset="-128"/>
                <a:ea typeface="BIZ UDPゴシック" panose="020B0400000000000000" pitchFamily="50" charset="-128"/>
              </a:rPr>
              <a:t>10</a:t>
            </a:r>
            <a:r>
              <a:rPr lang="ja-JP" altLang="en-US" sz="1400" dirty="0">
                <a:latin typeface="BIZ UDPゴシック" panose="020B0400000000000000" pitchFamily="50" charset="-128"/>
                <a:ea typeface="BIZ UDPゴシック" panose="020B0400000000000000" pitchFamily="50" charset="-128"/>
              </a:rPr>
              <a:t>時に発動します。</a:t>
            </a:r>
            <a:endParaRPr lang="en-US" altLang="ja-JP" sz="1400" dirty="0">
              <a:latin typeface="BIZ UDPゴシック" panose="020B0400000000000000" pitchFamily="50" charset="-128"/>
              <a:ea typeface="BIZ UDPゴシック" panose="020B0400000000000000" pitchFamily="50" charset="-128"/>
            </a:endParaRPr>
          </a:p>
          <a:p>
            <a:pPr algn="ctr"/>
            <a:endParaRPr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日</a:t>
            </a: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回）</a:t>
            </a:r>
            <a:endParaRPr lang="en-US" altLang="ja-JP" sz="1400" dirty="0">
              <a:latin typeface="BIZ UDPゴシック" panose="020B0400000000000000" pitchFamily="50" charset="-128"/>
              <a:ea typeface="BIZ UDPゴシック" panose="020B0400000000000000" pitchFamily="50" charset="-128"/>
            </a:endParaRPr>
          </a:p>
        </p:txBody>
      </p:sp>
      <p:sp>
        <p:nvSpPr>
          <p:cNvPr id="22" name="Google Shape;466;g34663be1ad2_0_707">
            <a:extLst>
              <a:ext uri="{FF2B5EF4-FFF2-40B4-BE49-F238E27FC236}">
                <a16:creationId xmlns:a16="http://schemas.microsoft.com/office/drawing/2014/main" id="{D2C03E27-4832-3E63-D576-C75784BE2896}"/>
              </a:ext>
            </a:extLst>
          </p:cNvPr>
          <p:cNvSpPr txBox="1"/>
          <p:nvPr/>
        </p:nvSpPr>
        <p:spPr>
          <a:xfrm>
            <a:off x="6609971" y="2558267"/>
            <a:ext cx="5038582" cy="738623"/>
          </a:xfrm>
          <a:prstGeom prst="rect">
            <a:avLst/>
          </a:prstGeom>
          <a:solidFill>
            <a:schemeClr val="bg1"/>
          </a:solidFill>
          <a:ln>
            <a:noFill/>
          </a:ln>
        </p:spPr>
        <p:txBody>
          <a:bodyPr spcFirstLastPara="1" wrap="square" lIns="91425" tIns="45700" rIns="91425" bIns="45700" anchor="t" anchorCtr="0">
            <a:spAutoFit/>
          </a:bodyPr>
          <a:lstStyle/>
          <a:p>
            <a:pPr algn="ctr"/>
            <a:r>
              <a:rPr lang="ja-JP" altLang="en-US" sz="1400" dirty="0">
                <a:latin typeface="BIZ UDPゴシック" panose="020B0400000000000000" pitchFamily="50" charset="-128"/>
                <a:ea typeface="BIZ UDPゴシック" panose="020B0400000000000000" pitchFamily="50" charset="-128"/>
              </a:rPr>
              <a:t>例）</a:t>
            </a:r>
            <a:r>
              <a:rPr lang="en-US" altLang="ja-JP" sz="1400" dirty="0">
                <a:latin typeface="BIZ UDPゴシック" panose="020B0400000000000000" pitchFamily="50" charset="-128"/>
                <a:ea typeface="BIZ UDPゴシック" panose="020B0400000000000000" pitchFamily="50" charset="-128"/>
              </a:rPr>
              <a:t>10</a:t>
            </a:r>
            <a:r>
              <a:rPr lang="ja-JP" altLang="en-US" sz="1400" dirty="0">
                <a:latin typeface="BIZ UDPゴシック" panose="020B0400000000000000" pitchFamily="50" charset="-128"/>
                <a:ea typeface="BIZ UDPゴシック" panose="020B0400000000000000" pitchFamily="50" charset="-128"/>
              </a:rPr>
              <a:t>分に設定すると、</a:t>
            </a:r>
            <a:r>
              <a:rPr lang="en-US" altLang="ja-JP" sz="1400" dirty="0">
                <a:latin typeface="BIZ UDPゴシック" panose="020B0400000000000000" pitchFamily="50" charset="-128"/>
                <a:ea typeface="BIZ UDPゴシック" panose="020B0400000000000000" pitchFamily="50" charset="-128"/>
              </a:rPr>
              <a:t>10</a:t>
            </a:r>
            <a:r>
              <a:rPr lang="ja-JP" altLang="en-US" sz="1400" dirty="0">
                <a:latin typeface="BIZ UDPゴシック" panose="020B0400000000000000" pitchFamily="50" charset="-128"/>
                <a:ea typeface="BIZ UDPゴシック" panose="020B0400000000000000" pitchFamily="50" charset="-128"/>
              </a:rPr>
              <a:t>分</a:t>
            </a:r>
            <a:r>
              <a:rPr lang="ja-JP" altLang="en-US" sz="1400" dirty="0">
                <a:solidFill>
                  <a:srgbClr val="FF0000"/>
                </a:solidFill>
                <a:latin typeface="BIZ UDPゴシック" panose="020B0400000000000000" pitchFamily="50" charset="-128"/>
                <a:ea typeface="BIZ UDPゴシック" panose="020B0400000000000000" pitchFamily="50" charset="-128"/>
              </a:rPr>
              <a:t>ごと</a:t>
            </a:r>
            <a:r>
              <a:rPr lang="ja-JP" altLang="en-US" sz="1400" dirty="0">
                <a:latin typeface="BIZ UDPゴシック" panose="020B0400000000000000" pitchFamily="50" charset="-128"/>
                <a:ea typeface="BIZ UDPゴシック" panose="020B0400000000000000" pitchFamily="50" charset="-128"/>
              </a:rPr>
              <a:t>に繰り返し発動します。</a:t>
            </a:r>
            <a:endParaRPr lang="en-US" altLang="ja-JP" sz="1400" dirty="0">
              <a:latin typeface="BIZ UDPゴシック" panose="020B0400000000000000" pitchFamily="50" charset="-128"/>
              <a:ea typeface="BIZ UDPゴシック" panose="020B0400000000000000" pitchFamily="50" charset="-128"/>
            </a:endParaRPr>
          </a:p>
          <a:p>
            <a:pPr algn="ctr"/>
            <a:r>
              <a:rPr lang="en-US" altLang="ja-JP" sz="1400" dirty="0">
                <a:latin typeface="BIZ UDPゴシック" panose="020B0400000000000000" pitchFamily="50" charset="-128"/>
                <a:ea typeface="BIZ UDPゴシック" panose="020B0400000000000000" pitchFamily="50" charset="-128"/>
              </a:rPr>
              <a:t>10</a:t>
            </a:r>
            <a:r>
              <a:rPr lang="ja-JP" altLang="en-US" sz="1400" dirty="0">
                <a:latin typeface="BIZ UDPゴシック" panose="020B0400000000000000" pitchFamily="50" charset="-128"/>
                <a:ea typeface="BIZ UDPゴシック" panose="020B0400000000000000" pitchFamily="50" charset="-128"/>
              </a:rPr>
              <a:t>時にシナリオをオンにすると、１０時</a:t>
            </a:r>
            <a:r>
              <a:rPr lang="en-US" altLang="ja-JP" sz="1400" dirty="0">
                <a:latin typeface="BIZ UDPゴシック" panose="020B0400000000000000" pitchFamily="50" charset="-128"/>
                <a:ea typeface="BIZ UDPゴシック" panose="020B0400000000000000" pitchFamily="50" charset="-128"/>
              </a:rPr>
              <a:t>10</a:t>
            </a:r>
            <a:r>
              <a:rPr lang="ja-JP" altLang="en-US" sz="1400" dirty="0">
                <a:latin typeface="BIZ UDPゴシック" panose="020B0400000000000000" pitchFamily="50" charset="-128"/>
                <a:ea typeface="BIZ UDPゴシック" panose="020B0400000000000000" pitchFamily="50" charset="-128"/>
              </a:rPr>
              <a:t>分～</a:t>
            </a:r>
            <a:r>
              <a:rPr lang="en-US" altLang="ja-JP" sz="1400" dirty="0">
                <a:latin typeface="BIZ UDPゴシック" panose="020B0400000000000000" pitchFamily="50" charset="-128"/>
                <a:ea typeface="BIZ UDPゴシック" panose="020B0400000000000000" pitchFamily="50" charset="-128"/>
              </a:rPr>
              <a:t>50</a:t>
            </a:r>
            <a:r>
              <a:rPr lang="ja-JP" altLang="en-US" sz="1400" dirty="0">
                <a:latin typeface="BIZ UDPゴシック" panose="020B0400000000000000" pitchFamily="50" charset="-128"/>
                <a:ea typeface="BIZ UDPゴシック" panose="020B0400000000000000" pitchFamily="50" charset="-128"/>
              </a:rPr>
              <a:t>分</a:t>
            </a:r>
            <a:endParaRPr lang="en-US" altLang="ja-JP" sz="1400" dirty="0">
              <a:latin typeface="BIZ UDPゴシック" panose="020B0400000000000000" pitchFamily="50" charset="-128"/>
              <a:ea typeface="BIZ UDPゴシック" panose="020B0400000000000000" pitchFamily="50" charset="-128"/>
            </a:endParaRPr>
          </a:p>
          <a:p>
            <a:pPr algn="ctr"/>
            <a:r>
              <a:rPr lang="en-US" altLang="ja-JP" sz="1400" dirty="0">
                <a:latin typeface="BIZ UDPゴシック" panose="020B0400000000000000" pitchFamily="50" charset="-128"/>
                <a:ea typeface="BIZ UDPゴシック" panose="020B0400000000000000" pitchFamily="50" charset="-128"/>
              </a:rPr>
              <a:t>(1</a:t>
            </a:r>
            <a:r>
              <a:rPr lang="ja-JP" altLang="en-US" sz="1400" dirty="0">
                <a:latin typeface="BIZ UDPゴシック" panose="020B0400000000000000" pitchFamily="50" charset="-128"/>
                <a:ea typeface="BIZ UDPゴシック" panose="020B0400000000000000" pitchFamily="50" charset="-128"/>
              </a:rPr>
              <a:t>時間で</a:t>
            </a:r>
            <a:r>
              <a:rPr lang="en-US" altLang="ja-JP" sz="1400" dirty="0">
                <a:latin typeface="BIZ UDPゴシック" panose="020B0400000000000000" pitchFamily="50" charset="-128"/>
                <a:ea typeface="BIZ UDPゴシック" panose="020B0400000000000000" pitchFamily="50" charset="-128"/>
              </a:rPr>
              <a:t>5</a:t>
            </a:r>
            <a:r>
              <a:rPr lang="ja-JP" altLang="en-US" sz="1400" dirty="0">
                <a:latin typeface="BIZ UDPゴシック" panose="020B0400000000000000" pitchFamily="50" charset="-128"/>
                <a:ea typeface="BIZ UDPゴシック" panose="020B0400000000000000" pitchFamily="50" charset="-128"/>
              </a:rPr>
              <a:t>回）</a:t>
            </a:r>
            <a:endParaRPr lang="en-US" altLang="ja-JP" sz="1400" dirty="0">
              <a:latin typeface="BIZ UDPゴシック" panose="020B0400000000000000" pitchFamily="50" charset="-128"/>
              <a:ea typeface="BIZ UDPゴシック" panose="020B0400000000000000" pitchFamily="50" charset="-128"/>
            </a:endParaRPr>
          </a:p>
        </p:txBody>
      </p:sp>
      <p:grpSp>
        <p:nvGrpSpPr>
          <p:cNvPr id="88" name="グループ化 87">
            <a:extLst>
              <a:ext uri="{FF2B5EF4-FFF2-40B4-BE49-F238E27FC236}">
                <a16:creationId xmlns:a16="http://schemas.microsoft.com/office/drawing/2014/main" id="{685DB2CC-F06A-8F63-E1B0-3CE1CD3EE62E}"/>
              </a:ext>
            </a:extLst>
          </p:cNvPr>
          <p:cNvGrpSpPr/>
          <p:nvPr/>
        </p:nvGrpSpPr>
        <p:grpSpPr>
          <a:xfrm>
            <a:off x="1533977" y="3418690"/>
            <a:ext cx="2880000" cy="2880000"/>
            <a:chOff x="1533977" y="3211909"/>
            <a:chExt cx="2880000" cy="2880000"/>
          </a:xfrm>
        </p:grpSpPr>
        <p:sp>
          <p:nvSpPr>
            <p:cNvPr id="23" name="楕円 22">
              <a:extLst>
                <a:ext uri="{FF2B5EF4-FFF2-40B4-BE49-F238E27FC236}">
                  <a16:creationId xmlns:a16="http://schemas.microsoft.com/office/drawing/2014/main" id="{B84DB5AA-8B7D-04B6-10DE-B3B0777C3C5D}"/>
                </a:ext>
              </a:extLst>
            </p:cNvPr>
            <p:cNvSpPr/>
            <p:nvPr/>
          </p:nvSpPr>
          <p:spPr>
            <a:xfrm>
              <a:off x="1533977" y="3211909"/>
              <a:ext cx="2880000" cy="2880000"/>
            </a:xfrm>
            <a:prstGeom prst="ellipse">
              <a:avLst/>
            </a:prstGeom>
            <a:solidFill>
              <a:schemeClr val="bg1"/>
            </a:solidFill>
            <a:ln w="1270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a:extLst>
                <a:ext uri="{FF2B5EF4-FFF2-40B4-BE49-F238E27FC236}">
                  <a16:creationId xmlns:a16="http://schemas.microsoft.com/office/drawing/2014/main" id="{7086F2F7-440C-2628-0C7C-C217771521A3}"/>
                </a:ext>
              </a:extLst>
            </p:cNvPr>
            <p:cNvSpPr/>
            <p:nvPr/>
          </p:nvSpPr>
          <p:spPr>
            <a:xfrm>
              <a:off x="2941034" y="5508747"/>
              <a:ext cx="65886" cy="37638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0" name="グループ化 49">
              <a:extLst>
                <a:ext uri="{FF2B5EF4-FFF2-40B4-BE49-F238E27FC236}">
                  <a16:creationId xmlns:a16="http://schemas.microsoft.com/office/drawing/2014/main" id="{F885A875-4B93-FA68-0BBA-DFDA7AD90844}"/>
                </a:ext>
              </a:extLst>
            </p:cNvPr>
            <p:cNvGrpSpPr/>
            <p:nvPr/>
          </p:nvGrpSpPr>
          <p:grpSpPr>
            <a:xfrm rot="16200000" flipH="1" flipV="1">
              <a:off x="2954095" y="3369432"/>
              <a:ext cx="65886" cy="2466439"/>
              <a:chOff x="2941034" y="3429000"/>
              <a:chExt cx="65886" cy="2466439"/>
            </a:xfrm>
          </p:grpSpPr>
          <p:sp>
            <p:nvSpPr>
              <p:cNvPr id="51" name="正方形/長方形 50">
                <a:extLst>
                  <a:ext uri="{FF2B5EF4-FFF2-40B4-BE49-F238E27FC236}">
                    <a16:creationId xmlns:a16="http://schemas.microsoft.com/office/drawing/2014/main" id="{A9196C58-BBF7-E4D0-F811-403954E5A574}"/>
                  </a:ext>
                </a:extLst>
              </p:cNvPr>
              <p:cNvSpPr/>
              <p:nvPr/>
            </p:nvSpPr>
            <p:spPr>
              <a:xfrm>
                <a:off x="2941034" y="3429000"/>
                <a:ext cx="65886" cy="37638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2" name="正方形/長方形 51">
                <a:extLst>
                  <a:ext uri="{FF2B5EF4-FFF2-40B4-BE49-F238E27FC236}">
                    <a16:creationId xmlns:a16="http://schemas.microsoft.com/office/drawing/2014/main" id="{0FDF5FD0-D6DE-D967-F149-1ABD3123BF3A}"/>
                  </a:ext>
                </a:extLst>
              </p:cNvPr>
              <p:cNvSpPr/>
              <p:nvPr/>
            </p:nvSpPr>
            <p:spPr>
              <a:xfrm>
                <a:off x="2941034" y="5519057"/>
                <a:ext cx="65886" cy="37638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3" name="楕円 52">
              <a:extLst>
                <a:ext uri="{FF2B5EF4-FFF2-40B4-BE49-F238E27FC236}">
                  <a16:creationId xmlns:a16="http://schemas.microsoft.com/office/drawing/2014/main" id="{F441D41B-96BF-9805-6C0F-44C3E31ED9D7}"/>
                </a:ext>
              </a:extLst>
            </p:cNvPr>
            <p:cNvSpPr/>
            <p:nvPr/>
          </p:nvSpPr>
          <p:spPr>
            <a:xfrm>
              <a:off x="2843039" y="4508363"/>
              <a:ext cx="288000" cy="28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5" name="直線コネクタ 54">
              <a:extLst>
                <a:ext uri="{FF2B5EF4-FFF2-40B4-BE49-F238E27FC236}">
                  <a16:creationId xmlns:a16="http://schemas.microsoft.com/office/drawing/2014/main" id="{909D802D-5E1E-9A92-C874-D05C7DA9B061}"/>
                </a:ext>
              </a:extLst>
            </p:cNvPr>
            <p:cNvCxnSpPr>
              <a:cxnSpLocks/>
            </p:cNvCxnSpPr>
            <p:nvPr/>
          </p:nvCxnSpPr>
          <p:spPr>
            <a:xfrm flipH="1" flipV="1">
              <a:off x="2973977" y="3519645"/>
              <a:ext cx="13893" cy="107233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直線コネクタ 78">
              <a:extLst>
                <a:ext uri="{FF2B5EF4-FFF2-40B4-BE49-F238E27FC236}">
                  <a16:creationId xmlns:a16="http://schemas.microsoft.com/office/drawing/2014/main" id="{0C1696CF-93DE-4569-7431-DBF6DCD52E38}"/>
                </a:ext>
              </a:extLst>
            </p:cNvPr>
            <p:cNvCxnSpPr>
              <a:cxnSpLocks/>
              <a:endCxn id="53" idx="3"/>
            </p:cNvCxnSpPr>
            <p:nvPr/>
          </p:nvCxnSpPr>
          <p:spPr>
            <a:xfrm flipV="1">
              <a:off x="2261953" y="4754186"/>
              <a:ext cx="623263" cy="57706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117" name="Google Shape;466;g34663be1ad2_0_707">
            <a:extLst>
              <a:ext uri="{FF2B5EF4-FFF2-40B4-BE49-F238E27FC236}">
                <a16:creationId xmlns:a16="http://schemas.microsoft.com/office/drawing/2014/main" id="{74B598A4-6CC4-4975-BC5D-D04D9CF8624F}"/>
              </a:ext>
            </a:extLst>
          </p:cNvPr>
          <p:cNvSpPr txBox="1"/>
          <p:nvPr/>
        </p:nvSpPr>
        <p:spPr>
          <a:xfrm>
            <a:off x="3166169" y="3418690"/>
            <a:ext cx="1355411" cy="307736"/>
          </a:xfrm>
          <a:prstGeom prst="rect">
            <a:avLst/>
          </a:prstGeom>
          <a:solidFill>
            <a:schemeClr val="bg1"/>
          </a:solidFill>
          <a:ln w="19050">
            <a:solidFill>
              <a:srgbClr val="FFC000"/>
            </a:solidFill>
          </a:ln>
        </p:spPr>
        <p:txBody>
          <a:bodyPr spcFirstLastPara="1" wrap="square" lIns="91425" tIns="45700" rIns="91425" bIns="45700" anchor="t" anchorCtr="0">
            <a:spAutoFit/>
          </a:bodyPr>
          <a:lstStyle/>
          <a:p>
            <a:pPr algn="ctr"/>
            <a:r>
              <a:rPr kumimoji="1" lang="en-US" altLang="ja-JP" sz="1400" dirty="0">
                <a:latin typeface="BIZ UDPゴシック" panose="020B0400000000000000" pitchFamily="50" charset="-128"/>
                <a:ea typeface="BIZ UDPゴシック" panose="020B0400000000000000" pitchFamily="50" charset="-128"/>
              </a:rPr>
              <a:t>10</a:t>
            </a:r>
            <a:r>
              <a:rPr kumimoji="1" lang="ja-JP" altLang="en-US" sz="1400" dirty="0">
                <a:latin typeface="BIZ UDPゴシック" panose="020B0400000000000000" pitchFamily="50" charset="-128"/>
                <a:ea typeface="BIZ UDPゴシック" panose="020B0400000000000000" pitchFamily="50" charset="-128"/>
              </a:rPr>
              <a:t>時</a:t>
            </a:r>
          </a:p>
        </p:txBody>
      </p:sp>
      <p:cxnSp>
        <p:nvCxnSpPr>
          <p:cNvPr id="17" name="直線コネクタ 16">
            <a:extLst>
              <a:ext uri="{FF2B5EF4-FFF2-40B4-BE49-F238E27FC236}">
                <a16:creationId xmlns:a16="http://schemas.microsoft.com/office/drawing/2014/main" id="{BC7421E0-31F7-5463-5740-87CA36B51F6B}"/>
              </a:ext>
            </a:extLst>
          </p:cNvPr>
          <p:cNvCxnSpPr>
            <a:cxnSpLocks/>
          </p:cNvCxnSpPr>
          <p:nvPr/>
        </p:nvCxnSpPr>
        <p:spPr>
          <a:xfrm>
            <a:off x="2501640" y="4465833"/>
            <a:ext cx="386704" cy="3493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744F316D-05A6-80FC-D09F-C70C22B7BDB3}"/>
              </a:ext>
            </a:extLst>
          </p:cNvPr>
          <p:cNvGrpSpPr/>
          <p:nvPr/>
        </p:nvGrpSpPr>
        <p:grpSpPr>
          <a:xfrm>
            <a:off x="7466085" y="3418690"/>
            <a:ext cx="1355411" cy="1321467"/>
            <a:chOff x="7778023" y="3418690"/>
            <a:chExt cx="2880000" cy="2880000"/>
          </a:xfrm>
        </p:grpSpPr>
        <p:grpSp>
          <p:nvGrpSpPr>
            <p:cNvPr id="103" name="グループ化 102">
              <a:extLst>
                <a:ext uri="{FF2B5EF4-FFF2-40B4-BE49-F238E27FC236}">
                  <a16:creationId xmlns:a16="http://schemas.microsoft.com/office/drawing/2014/main" id="{FC3311F4-E347-ADA2-09DF-366D63B88828}"/>
                </a:ext>
              </a:extLst>
            </p:cNvPr>
            <p:cNvGrpSpPr/>
            <p:nvPr/>
          </p:nvGrpSpPr>
          <p:grpSpPr>
            <a:xfrm>
              <a:off x="7778023" y="3418690"/>
              <a:ext cx="2880000" cy="2880000"/>
              <a:chOff x="7778023" y="3211909"/>
              <a:chExt cx="2880000" cy="2880000"/>
            </a:xfrm>
          </p:grpSpPr>
          <p:sp>
            <p:nvSpPr>
              <p:cNvPr id="91" name="楕円 90">
                <a:extLst>
                  <a:ext uri="{FF2B5EF4-FFF2-40B4-BE49-F238E27FC236}">
                    <a16:creationId xmlns:a16="http://schemas.microsoft.com/office/drawing/2014/main" id="{C44B0C7B-5D2E-C420-8103-44559D675A7A}"/>
                  </a:ext>
                </a:extLst>
              </p:cNvPr>
              <p:cNvSpPr/>
              <p:nvPr/>
            </p:nvSpPr>
            <p:spPr>
              <a:xfrm>
                <a:off x="7778023" y="3211909"/>
                <a:ext cx="2880000" cy="2880000"/>
              </a:xfrm>
              <a:prstGeom prst="ellipse">
                <a:avLst/>
              </a:prstGeom>
              <a:solidFill>
                <a:schemeClr val="bg1"/>
              </a:solidFill>
              <a:ln w="1270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1" name="正方形/長方形 100">
                <a:extLst>
                  <a:ext uri="{FF2B5EF4-FFF2-40B4-BE49-F238E27FC236}">
                    <a16:creationId xmlns:a16="http://schemas.microsoft.com/office/drawing/2014/main" id="{DBC371A9-7E1D-326B-C026-FF28F5049C8A}"/>
                  </a:ext>
                </a:extLst>
              </p:cNvPr>
              <p:cNvSpPr/>
              <p:nvPr/>
            </p:nvSpPr>
            <p:spPr>
              <a:xfrm>
                <a:off x="9185080" y="5508747"/>
                <a:ext cx="65886" cy="37638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93" name="グループ化 92">
                <a:extLst>
                  <a:ext uri="{FF2B5EF4-FFF2-40B4-BE49-F238E27FC236}">
                    <a16:creationId xmlns:a16="http://schemas.microsoft.com/office/drawing/2014/main" id="{B7E3111C-A80B-2822-E030-266DA1887CA8}"/>
                  </a:ext>
                </a:extLst>
              </p:cNvPr>
              <p:cNvGrpSpPr/>
              <p:nvPr/>
            </p:nvGrpSpPr>
            <p:grpSpPr>
              <a:xfrm rot="16200000" flipH="1" flipV="1">
                <a:off x="9198141" y="3369432"/>
                <a:ext cx="65886" cy="2466439"/>
                <a:chOff x="2941034" y="3429000"/>
                <a:chExt cx="65886" cy="2466439"/>
              </a:xfrm>
            </p:grpSpPr>
            <p:sp>
              <p:nvSpPr>
                <p:cNvPr id="98" name="正方形/長方形 97">
                  <a:extLst>
                    <a:ext uri="{FF2B5EF4-FFF2-40B4-BE49-F238E27FC236}">
                      <a16:creationId xmlns:a16="http://schemas.microsoft.com/office/drawing/2014/main" id="{73C64C05-51FE-0AA0-6F46-1FDFA276AC28}"/>
                    </a:ext>
                  </a:extLst>
                </p:cNvPr>
                <p:cNvSpPr/>
                <p:nvPr/>
              </p:nvSpPr>
              <p:spPr>
                <a:xfrm>
                  <a:off x="2941034" y="3429000"/>
                  <a:ext cx="65886" cy="37638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9" name="正方形/長方形 98">
                  <a:extLst>
                    <a:ext uri="{FF2B5EF4-FFF2-40B4-BE49-F238E27FC236}">
                      <a16:creationId xmlns:a16="http://schemas.microsoft.com/office/drawing/2014/main" id="{1FA33952-F31D-851D-8F2C-627A029F2BCD}"/>
                    </a:ext>
                  </a:extLst>
                </p:cNvPr>
                <p:cNvSpPr/>
                <p:nvPr/>
              </p:nvSpPr>
              <p:spPr>
                <a:xfrm>
                  <a:off x="2941034" y="5519057"/>
                  <a:ext cx="65886" cy="37638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4" name="楕円 93">
                <a:extLst>
                  <a:ext uri="{FF2B5EF4-FFF2-40B4-BE49-F238E27FC236}">
                    <a16:creationId xmlns:a16="http://schemas.microsoft.com/office/drawing/2014/main" id="{11FFDEDC-67EC-26BC-457E-E7E6568CD527}"/>
                  </a:ext>
                </a:extLst>
              </p:cNvPr>
              <p:cNvSpPr/>
              <p:nvPr/>
            </p:nvSpPr>
            <p:spPr>
              <a:xfrm>
                <a:off x="9087085" y="4508363"/>
                <a:ext cx="288000" cy="28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5" name="直線コネクタ 94">
                <a:extLst>
                  <a:ext uri="{FF2B5EF4-FFF2-40B4-BE49-F238E27FC236}">
                    <a16:creationId xmlns:a16="http://schemas.microsoft.com/office/drawing/2014/main" id="{8490955F-BA8B-3EA8-3760-50103B652566}"/>
                  </a:ext>
                </a:extLst>
              </p:cNvPr>
              <p:cNvCxnSpPr>
                <a:cxnSpLocks/>
              </p:cNvCxnSpPr>
              <p:nvPr/>
            </p:nvCxnSpPr>
            <p:spPr>
              <a:xfrm flipV="1">
                <a:off x="9332908" y="3963020"/>
                <a:ext cx="741951" cy="62895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直線コネクタ 96">
                <a:extLst>
                  <a:ext uri="{FF2B5EF4-FFF2-40B4-BE49-F238E27FC236}">
                    <a16:creationId xmlns:a16="http://schemas.microsoft.com/office/drawing/2014/main" id="{2F037E03-85C5-A152-E58E-84F02F6280CA}"/>
                  </a:ext>
                </a:extLst>
              </p:cNvPr>
              <p:cNvCxnSpPr>
                <a:cxnSpLocks/>
                <a:endCxn id="94" idx="3"/>
              </p:cNvCxnSpPr>
              <p:nvPr/>
            </p:nvCxnSpPr>
            <p:spPr>
              <a:xfrm flipV="1">
                <a:off x="8505999" y="4754186"/>
                <a:ext cx="623263" cy="57706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25" name="正方形/長方形 24">
                <a:extLst>
                  <a:ext uri="{FF2B5EF4-FFF2-40B4-BE49-F238E27FC236}">
                    <a16:creationId xmlns:a16="http://schemas.microsoft.com/office/drawing/2014/main" id="{E8607825-749D-A876-857B-0DDDED265719}"/>
                  </a:ext>
                </a:extLst>
              </p:cNvPr>
              <p:cNvSpPr/>
              <p:nvPr/>
            </p:nvSpPr>
            <p:spPr>
              <a:xfrm>
                <a:off x="9185080" y="3334248"/>
                <a:ext cx="65886" cy="37638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20" name="直線コネクタ 19">
              <a:extLst>
                <a:ext uri="{FF2B5EF4-FFF2-40B4-BE49-F238E27FC236}">
                  <a16:creationId xmlns:a16="http://schemas.microsoft.com/office/drawing/2014/main" id="{156DB070-B6C6-5919-451A-0E64959B66A4}"/>
                </a:ext>
              </a:extLst>
            </p:cNvPr>
            <p:cNvCxnSpPr>
              <a:cxnSpLocks/>
            </p:cNvCxnSpPr>
            <p:nvPr/>
          </p:nvCxnSpPr>
          <p:spPr>
            <a:xfrm>
              <a:off x="8778837" y="4418674"/>
              <a:ext cx="386704" cy="34933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66554B13-5419-63A6-95A5-806FD3BCDE68}"/>
              </a:ext>
            </a:extLst>
          </p:cNvPr>
          <p:cNvGrpSpPr/>
          <p:nvPr/>
        </p:nvGrpSpPr>
        <p:grpSpPr>
          <a:xfrm>
            <a:off x="9589928" y="3418690"/>
            <a:ext cx="1355411" cy="1321467"/>
            <a:chOff x="7778023" y="3418690"/>
            <a:chExt cx="2880000" cy="2880000"/>
          </a:xfrm>
        </p:grpSpPr>
        <p:grpSp>
          <p:nvGrpSpPr>
            <p:cNvPr id="30" name="グループ化 29">
              <a:extLst>
                <a:ext uri="{FF2B5EF4-FFF2-40B4-BE49-F238E27FC236}">
                  <a16:creationId xmlns:a16="http://schemas.microsoft.com/office/drawing/2014/main" id="{A12D4472-9A97-4A22-709D-EFBC0310EE40}"/>
                </a:ext>
              </a:extLst>
            </p:cNvPr>
            <p:cNvGrpSpPr/>
            <p:nvPr/>
          </p:nvGrpSpPr>
          <p:grpSpPr>
            <a:xfrm>
              <a:off x="7778023" y="3418690"/>
              <a:ext cx="2880000" cy="2880000"/>
              <a:chOff x="7778023" y="3211909"/>
              <a:chExt cx="2880000" cy="2880000"/>
            </a:xfrm>
          </p:grpSpPr>
          <p:sp>
            <p:nvSpPr>
              <p:cNvPr id="32" name="楕円 31">
                <a:extLst>
                  <a:ext uri="{FF2B5EF4-FFF2-40B4-BE49-F238E27FC236}">
                    <a16:creationId xmlns:a16="http://schemas.microsoft.com/office/drawing/2014/main" id="{6A8BB9F2-F6F9-A659-97B2-E397797A8E25}"/>
                  </a:ext>
                </a:extLst>
              </p:cNvPr>
              <p:cNvSpPr/>
              <p:nvPr/>
            </p:nvSpPr>
            <p:spPr>
              <a:xfrm>
                <a:off x="7778023" y="3211909"/>
                <a:ext cx="2880000" cy="2880000"/>
              </a:xfrm>
              <a:prstGeom prst="ellipse">
                <a:avLst/>
              </a:prstGeom>
              <a:solidFill>
                <a:schemeClr val="bg1"/>
              </a:solidFill>
              <a:ln w="1270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3" name="正方形/長方形 32">
                <a:extLst>
                  <a:ext uri="{FF2B5EF4-FFF2-40B4-BE49-F238E27FC236}">
                    <a16:creationId xmlns:a16="http://schemas.microsoft.com/office/drawing/2014/main" id="{C8900222-D83D-8B1E-9F6C-1F86B70E57FB}"/>
                  </a:ext>
                </a:extLst>
              </p:cNvPr>
              <p:cNvSpPr/>
              <p:nvPr/>
            </p:nvSpPr>
            <p:spPr>
              <a:xfrm>
                <a:off x="9185080" y="5508747"/>
                <a:ext cx="65886" cy="37638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4" name="グループ化 33">
                <a:extLst>
                  <a:ext uri="{FF2B5EF4-FFF2-40B4-BE49-F238E27FC236}">
                    <a16:creationId xmlns:a16="http://schemas.microsoft.com/office/drawing/2014/main" id="{CA9AC6F4-4CDA-5C41-4B55-12BAE0B394E9}"/>
                  </a:ext>
                </a:extLst>
              </p:cNvPr>
              <p:cNvGrpSpPr/>
              <p:nvPr/>
            </p:nvGrpSpPr>
            <p:grpSpPr>
              <a:xfrm rot="16200000" flipH="1" flipV="1">
                <a:off x="9198141" y="3369432"/>
                <a:ext cx="65886" cy="2466439"/>
                <a:chOff x="2941034" y="3429000"/>
                <a:chExt cx="65886" cy="2466439"/>
              </a:xfrm>
            </p:grpSpPr>
            <p:sp>
              <p:nvSpPr>
                <p:cNvPr id="39" name="正方形/長方形 38">
                  <a:extLst>
                    <a:ext uri="{FF2B5EF4-FFF2-40B4-BE49-F238E27FC236}">
                      <a16:creationId xmlns:a16="http://schemas.microsoft.com/office/drawing/2014/main" id="{A210925E-D46F-4CD1-0B73-D4E9CA14DF5F}"/>
                    </a:ext>
                  </a:extLst>
                </p:cNvPr>
                <p:cNvSpPr/>
                <p:nvPr/>
              </p:nvSpPr>
              <p:spPr>
                <a:xfrm>
                  <a:off x="2941034" y="3429000"/>
                  <a:ext cx="65886" cy="37638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正方形/長方形 39">
                  <a:extLst>
                    <a:ext uri="{FF2B5EF4-FFF2-40B4-BE49-F238E27FC236}">
                      <a16:creationId xmlns:a16="http://schemas.microsoft.com/office/drawing/2014/main" id="{356847E7-1058-DD2B-2BEA-E53CC4BF24CE}"/>
                    </a:ext>
                  </a:extLst>
                </p:cNvPr>
                <p:cNvSpPr/>
                <p:nvPr/>
              </p:nvSpPr>
              <p:spPr>
                <a:xfrm>
                  <a:off x="2941034" y="5519057"/>
                  <a:ext cx="65886" cy="37638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5" name="楕円 34">
                <a:extLst>
                  <a:ext uri="{FF2B5EF4-FFF2-40B4-BE49-F238E27FC236}">
                    <a16:creationId xmlns:a16="http://schemas.microsoft.com/office/drawing/2014/main" id="{CDA1DF5B-A768-79C4-6E92-68A82AB6D617}"/>
                  </a:ext>
                </a:extLst>
              </p:cNvPr>
              <p:cNvSpPr/>
              <p:nvPr/>
            </p:nvSpPr>
            <p:spPr>
              <a:xfrm>
                <a:off x="9087085" y="4508363"/>
                <a:ext cx="288000" cy="28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6" name="直線コネクタ 35">
                <a:extLst>
                  <a:ext uri="{FF2B5EF4-FFF2-40B4-BE49-F238E27FC236}">
                    <a16:creationId xmlns:a16="http://schemas.microsoft.com/office/drawing/2014/main" id="{76659C70-C978-4C9B-26B8-B1E51E9A7A6E}"/>
                  </a:ext>
                </a:extLst>
              </p:cNvPr>
              <p:cNvCxnSpPr>
                <a:cxnSpLocks/>
              </p:cNvCxnSpPr>
              <p:nvPr/>
            </p:nvCxnSpPr>
            <p:spPr>
              <a:xfrm>
                <a:off x="9252015" y="4633479"/>
                <a:ext cx="755011" cy="618066"/>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BA48EB92-F9BF-450A-EF05-AEBC4BE0E147}"/>
                  </a:ext>
                </a:extLst>
              </p:cNvPr>
              <p:cNvCxnSpPr>
                <a:cxnSpLocks/>
                <a:endCxn id="35" idx="3"/>
              </p:cNvCxnSpPr>
              <p:nvPr/>
            </p:nvCxnSpPr>
            <p:spPr>
              <a:xfrm flipV="1">
                <a:off x="8505999" y="4754186"/>
                <a:ext cx="623263" cy="57706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38" name="正方形/長方形 37">
                <a:extLst>
                  <a:ext uri="{FF2B5EF4-FFF2-40B4-BE49-F238E27FC236}">
                    <a16:creationId xmlns:a16="http://schemas.microsoft.com/office/drawing/2014/main" id="{A630891D-8BE2-2038-168E-9648974B13AA}"/>
                  </a:ext>
                </a:extLst>
              </p:cNvPr>
              <p:cNvSpPr/>
              <p:nvPr/>
            </p:nvSpPr>
            <p:spPr>
              <a:xfrm>
                <a:off x="9185080" y="3334248"/>
                <a:ext cx="65886" cy="37638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31" name="直線コネクタ 30">
              <a:extLst>
                <a:ext uri="{FF2B5EF4-FFF2-40B4-BE49-F238E27FC236}">
                  <a16:creationId xmlns:a16="http://schemas.microsoft.com/office/drawing/2014/main" id="{04A317F2-3ED0-1DFC-250F-327645F0D0C8}"/>
                </a:ext>
              </a:extLst>
            </p:cNvPr>
            <p:cNvCxnSpPr>
              <a:cxnSpLocks/>
            </p:cNvCxnSpPr>
            <p:nvPr/>
          </p:nvCxnSpPr>
          <p:spPr>
            <a:xfrm>
              <a:off x="8853287" y="4364524"/>
              <a:ext cx="312255" cy="40348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グループ化 40">
            <a:extLst>
              <a:ext uri="{FF2B5EF4-FFF2-40B4-BE49-F238E27FC236}">
                <a16:creationId xmlns:a16="http://schemas.microsoft.com/office/drawing/2014/main" id="{00167E07-9EE9-49FB-BAE4-AB8211982F44}"/>
              </a:ext>
            </a:extLst>
          </p:cNvPr>
          <p:cNvGrpSpPr/>
          <p:nvPr/>
        </p:nvGrpSpPr>
        <p:grpSpPr>
          <a:xfrm>
            <a:off x="6564998" y="4901036"/>
            <a:ext cx="1355411" cy="1321467"/>
            <a:chOff x="7778023" y="3418690"/>
            <a:chExt cx="2880000" cy="2880000"/>
          </a:xfrm>
        </p:grpSpPr>
        <p:grpSp>
          <p:nvGrpSpPr>
            <p:cNvPr id="42" name="グループ化 41">
              <a:extLst>
                <a:ext uri="{FF2B5EF4-FFF2-40B4-BE49-F238E27FC236}">
                  <a16:creationId xmlns:a16="http://schemas.microsoft.com/office/drawing/2014/main" id="{5ABE2D38-8E7D-6CA4-570A-AB4EC71502FC}"/>
                </a:ext>
              </a:extLst>
            </p:cNvPr>
            <p:cNvGrpSpPr/>
            <p:nvPr/>
          </p:nvGrpSpPr>
          <p:grpSpPr>
            <a:xfrm>
              <a:off x="7778023" y="3418690"/>
              <a:ext cx="2880000" cy="2880000"/>
              <a:chOff x="7778023" y="3211909"/>
              <a:chExt cx="2880000" cy="2880000"/>
            </a:xfrm>
          </p:grpSpPr>
          <p:sp>
            <p:nvSpPr>
              <p:cNvPr id="44" name="楕円 43">
                <a:extLst>
                  <a:ext uri="{FF2B5EF4-FFF2-40B4-BE49-F238E27FC236}">
                    <a16:creationId xmlns:a16="http://schemas.microsoft.com/office/drawing/2014/main" id="{7F52F029-1C55-E921-3E0D-3324745B606A}"/>
                  </a:ext>
                </a:extLst>
              </p:cNvPr>
              <p:cNvSpPr/>
              <p:nvPr/>
            </p:nvSpPr>
            <p:spPr>
              <a:xfrm>
                <a:off x="7778023" y="3211909"/>
                <a:ext cx="2880000" cy="2880000"/>
              </a:xfrm>
              <a:prstGeom prst="ellipse">
                <a:avLst/>
              </a:prstGeom>
              <a:solidFill>
                <a:schemeClr val="bg1"/>
              </a:solidFill>
              <a:ln w="1270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5" name="正方形/長方形 44">
                <a:extLst>
                  <a:ext uri="{FF2B5EF4-FFF2-40B4-BE49-F238E27FC236}">
                    <a16:creationId xmlns:a16="http://schemas.microsoft.com/office/drawing/2014/main" id="{1E7B6BE1-50A2-1964-9CAB-DD05056D7397}"/>
                  </a:ext>
                </a:extLst>
              </p:cNvPr>
              <p:cNvSpPr/>
              <p:nvPr/>
            </p:nvSpPr>
            <p:spPr>
              <a:xfrm>
                <a:off x="9185080" y="5508747"/>
                <a:ext cx="65886" cy="37638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6" name="グループ化 45">
                <a:extLst>
                  <a:ext uri="{FF2B5EF4-FFF2-40B4-BE49-F238E27FC236}">
                    <a16:creationId xmlns:a16="http://schemas.microsoft.com/office/drawing/2014/main" id="{A2AFAB34-4471-EA90-6EB5-DDEFC8640436}"/>
                  </a:ext>
                </a:extLst>
              </p:cNvPr>
              <p:cNvGrpSpPr/>
              <p:nvPr/>
            </p:nvGrpSpPr>
            <p:grpSpPr>
              <a:xfrm rot="16200000" flipH="1" flipV="1">
                <a:off x="9198141" y="3369432"/>
                <a:ext cx="65886" cy="2466439"/>
                <a:chOff x="2941034" y="3429000"/>
                <a:chExt cx="65886" cy="2466439"/>
              </a:xfrm>
            </p:grpSpPr>
            <p:sp>
              <p:nvSpPr>
                <p:cNvPr id="60" name="正方形/長方形 59">
                  <a:extLst>
                    <a:ext uri="{FF2B5EF4-FFF2-40B4-BE49-F238E27FC236}">
                      <a16:creationId xmlns:a16="http://schemas.microsoft.com/office/drawing/2014/main" id="{AE343ED0-CD63-E225-0DDB-42CCB16C893D}"/>
                    </a:ext>
                  </a:extLst>
                </p:cNvPr>
                <p:cNvSpPr/>
                <p:nvPr/>
              </p:nvSpPr>
              <p:spPr>
                <a:xfrm>
                  <a:off x="2941034" y="3429000"/>
                  <a:ext cx="65886" cy="37638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1" name="正方形/長方形 60">
                  <a:extLst>
                    <a:ext uri="{FF2B5EF4-FFF2-40B4-BE49-F238E27FC236}">
                      <a16:creationId xmlns:a16="http://schemas.microsoft.com/office/drawing/2014/main" id="{439E43C6-2886-A787-EB9C-13C53BB1A2C2}"/>
                    </a:ext>
                  </a:extLst>
                </p:cNvPr>
                <p:cNvSpPr/>
                <p:nvPr/>
              </p:nvSpPr>
              <p:spPr>
                <a:xfrm>
                  <a:off x="2941034" y="5519057"/>
                  <a:ext cx="65886" cy="37638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54" name="楕円 53">
                <a:extLst>
                  <a:ext uri="{FF2B5EF4-FFF2-40B4-BE49-F238E27FC236}">
                    <a16:creationId xmlns:a16="http://schemas.microsoft.com/office/drawing/2014/main" id="{1E4E232A-61AF-7A5C-3C81-FF0C6C05EBF5}"/>
                  </a:ext>
                </a:extLst>
              </p:cNvPr>
              <p:cNvSpPr/>
              <p:nvPr/>
            </p:nvSpPr>
            <p:spPr>
              <a:xfrm>
                <a:off x="9087085" y="4508363"/>
                <a:ext cx="288000" cy="28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6" name="直線コネクタ 55">
                <a:extLst>
                  <a:ext uri="{FF2B5EF4-FFF2-40B4-BE49-F238E27FC236}">
                    <a16:creationId xmlns:a16="http://schemas.microsoft.com/office/drawing/2014/main" id="{6E6BE883-1983-03C1-711B-C8F1535626A6}"/>
                  </a:ext>
                </a:extLst>
              </p:cNvPr>
              <p:cNvCxnSpPr>
                <a:cxnSpLocks/>
              </p:cNvCxnSpPr>
              <p:nvPr/>
            </p:nvCxnSpPr>
            <p:spPr>
              <a:xfrm flipH="1">
                <a:off x="9218358" y="4591977"/>
                <a:ext cx="5335" cy="91359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0728403D-AEE1-1E65-83D3-710DC9BDBCC5}"/>
                  </a:ext>
                </a:extLst>
              </p:cNvPr>
              <p:cNvCxnSpPr>
                <a:cxnSpLocks/>
                <a:endCxn id="54" idx="3"/>
              </p:cNvCxnSpPr>
              <p:nvPr/>
            </p:nvCxnSpPr>
            <p:spPr>
              <a:xfrm flipV="1">
                <a:off x="8505999" y="4754186"/>
                <a:ext cx="623263" cy="57706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59" name="正方形/長方形 58">
                <a:extLst>
                  <a:ext uri="{FF2B5EF4-FFF2-40B4-BE49-F238E27FC236}">
                    <a16:creationId xmlns:a16="http://schemas.microsoft.com/office/drawing/2014/main" id="{825CB8CF-4DDD-B76E-D8EC-0D33B8C5739C}"/>
                  </a:ext>
                </a:extLst>
              </p:cNvPr>
              <p:cNvSpPr/>
              <p:nvPr/>
            </p:nvSpPr>
            <p:spPr>
              <a:xfrm>
                <a:off x="9185080" y="3334248"/>
                <a:ext cx="65886" cy="37638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43" name="直線コネクタ 42">
              <a:extLst>
                <a:ext uri="{FF2B5EF4-FFF2-40B4-BE49-F238E27FC236}">
                  <a16:creationId xmlns:a16="http://schemas.microsoft.com/office/drawing/2014/main" id="{1B3B277D-4CC2-1668-373C-88BFA43EEC14}"/>
                </a:ext>
              </a:extLst>
            </p:cNvPr>
            <p:cNvCxnSpPr>
              <a:cxnSpLocks/>
            </p:cNvCxnSpPr>
            <p:nvPr/>
          </p:nvCxnSpPr>
          <p:spPr>
            <a:xfrm>
              <a:off x="8822366" y="4364522"/>
              <a:ext cx="343175" cy="4034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 name="グループ化 61">
            <a:extLst>
              <a:ext uri="{FF2B5EF4-FFF2-40B4-BE49-F238E27FC236}">
                <a16:creationId xmlns:a16="http://schemas.microsoft.com/office/drawing/2014/main" id="{8EA71E30-146D-D155-F7EF-068B732B9A5F}"/>
              </a:ext>
            </a:extLst>
          </p:cNvPr>
          <p:cNvGrpSpPr/>
          <p:nvPr/>
        </p:nvGrpSpPr>
        <p:grpSpPr>
          <a:xfrm>
            <a:off x="8474164" y="4901036"/>
            <a:ext cx="1355411" cy="1321467"/>
            <a:chOff x="7778023" y="3418690"/>
            <a:chExt cx="2880000" cy="2880000"/>
          </a:xfrm>
        </p:grpSpPr>
        <p:grpSp>
          <p:nvGrpSpPr>
            <p:cNvPr id="63" name="グループ化 62">
              <a:extLst>
                <a:ext uri="{FF2B5EF4-FFF2-40B4-BE49-F238E27FC236}">
                  <a16:creationId xmlns:a16="http://schemas.microsoft.com/office/drawing/2014/main" id="{C5083964-F2A7-6851-F772-68B95CF17876}"/>
                </a:ext>
              </a:extLst>
            </p:cNvPr>
            <p:cNvGrpSpPr/>
            <p:nvPr/>
          </p:nvGrpSpPr>
          <p:grpSpPr>
            <a:xfrm>
              <a:off x="7778023" y="3418690"/>
              <a:ext cx="2880000" cy="2880000"/>
              <a:chOff x="7778023" y="3211909"/>
              <a:chExt cx="2880000" cy="2880000"/>
            </a:xfrm>
          </p:grpSpPr>
          <p:sp>
            <p:nvSpPr>
              <p:cNvPr id="65" name="楕円 64">
                <a:extLst>
                  <a:ext uri="{FF2B5EF4-FFF2-40B4-BE49-F238E27FC236}">
                    <a16:creationId xmlns:a16="http://schemas.microsoft.com/office/drawing/2014/main" id="{9750A60F-6271-E12D-A906-B8EEC67E717C}"/>
                  </a:ext>
                </a:extLst>
              </p:cNvPr>
              <p:cNvSpPr/>
              <p:nvPr/>
            </p:nvSpPr>
            <p:spPr>
              <a:xfrm>
                <a:off x="7778023" y="3211909"/>
                <a:ext cx="2880000" cy="2880000"/>
              </a:xfrm>
              <a:prstGeom prst="ellipse">
                <a:avLst/>
              </a:prstGeom>
              <a:solidFill>
                <a:schemeClr val="bg1"/>
              </a:solidFill>
              <a:ln w="1270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6" name="正方形/長方形 65">
                <a:extLst>
                  <a:ext uri="{FF2B5EF4-FFF2-40B4-BE49-F238E27FC236}">
                    <a16:creationId xmlns:a16="http://schemas.microsoft.com/office/drawing/2014/main" id="{BAC678E0-6A7F-E0DC-8A7E-9D3413C7AFCD}"/>
                  </a:ext>
                </a:extLst>
              </p:cNvPr>
              <p:cNvSpPr/>
              <p:nvPr/>
            </p:nvSpPr>
            <p:spPr>
              <a:xfrm>
                <a:off x="9185080" y="5508747"/>
                <a:ext cx="65886" cy="37638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7" name="グループ化 66">
                <a:extLst>
                  <a:ext uri="{FF2B5EF4-FFF2-40B4-BE49-F238E27FC236}">
                    <a16:creationId xmlns:a16="http://schemas.microsoft.com/office/drawing/2014/main" id="{AF0B0C60-D689-709D-F67C-674097B1C965}"/>
                  </a:ext>
                </a:extLst>
              </p:cNvPr>
              <p:cNvGrpSpPr/>
              <p:nvPr/>
            </p:nvGrpSpPr>
            <p:grpSpPr>
              <a:xfrm rot="16200000" flipH="1" flipV="1">
                <a:off x="9198141" y="3369432"/>
                <a:ext cx="65886" cy="2466439"/>
                <a:chOff x="2941034" y="3429000"/>
                <a:chExt cx="65886" cy="2466439"/>
              </a:xfrm>
            </p:grpSpPr>
            <p:sp>
              <p:nvSpPr>
                <p:cNvPr id="72" name="正方形/長方形 71">
                  <a:extLst>
                    <a:ext uri="{FF2B5EF4-FFF2-40B4-BE49-F238E27FC236}">
                      <a16:creationId xmlns:a16="http://schemas.microsoft.com/office/drawing/2014/main" id="{D3293AD7-53C4-D27F-99CD-00F2C5B746E1}"/>
                    </a:ext>
                  </a:extLst>
                </p:cNvPr>
                <p:cNvSpPr/>
                <p:nvPr/>
              </p:nvSpPr>
              <p:spPr>
                <a:xfrm>
                  <a:off x="2941034" y="3429000"/>
                  <a:ext cx="65886" cy="37638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3" name="正方形/長方形 72">
                  <a:extLst>
                    <a:ext uri="{FF2B5EF4-FFF2-40B4-BE49-F238E27FC236}">
                      <a16:creationId xmlns:a16="http://schemas.microsoft.com/office/drawing/2014/main" id="{152D17C7-E7EA-FE2E-44AB-F356FE7F9634}"/>
                    </a:ext>
                  </a:extLst>
                </p:cNvPr>
                <p:cNvSpPr/>
                <p:nvPr/>
              </p:nvSpPr>
              <p:spPr>
                <a:xfrm>
                  <a:off x="2941034" y="5519057"/>
                  <a:ext cx="65886" cy="37638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8" name="楕円 67">
                <a:extLst>
                  <a:ext uri="{FF2B5EF4-FFF2-40B4-BE49-F238E27FC236}">
                    <a16:creationId xmlns:a16="http://schemas.microsoft.com/office/drawing/2014/main" id="{07080423-AE18-3B16-4B1C-93768454D735}"/>
                  </a:ext>
                </a:extLst>
              </p:cNvPr>
              <p:cNvSpPr/>
              <p:nvPr/>
            </p:nvSpPr>
            <p:spPr>
              <a:xfrm>
                <a:off x="9087085" y="4508363"/>
                <a:ext cx="288000" cy="28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9" name="直線コネクタ 68">
                <a:extLst>
                  <a:ext uri="{FF2B5EF4-FFF2-40B4-BE49-F238E27FC236}">
                    <a16:creationId xmlns:a16="http://schemas.microsoft.com/office/drawing/2014/main" id="{BA4C91E0-3052-4FA5-46C5-3D5AFE3635F1}"/>
                  </a:ext>
                </a:extLst>
              </p:cNvPr>
              <p:cNvCxnSpPr>
                <a:cxnSpLocks/>
              </p:cNvCxnSpPr>
              <p:nvPr/>
            </p:nvCxnSpPr>
            <p:spPr>
              <a:xfrm flipV="1">
                <a:off x="8374249" y="4688190"/>
                <a:ext cx="791292" cy="567532"/>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コネクタ 69">
                <a:extLst>
                  <a:ext uri="{FF2B5EF4-FFF2-40B4-BE49-F238E27FC236}">
                    <a16:creationId xmlns:a16="http://schemas.microsoft.com/office/drawing/2014/main" id="{D1FE4260-484B-599C-EA58-97018815ED57}"/>
                  </a:ext>
                </a:extLst>
              </p:cNvPr>
              <p:cNvCxnSpPr>
                <a:cxnSpLocks/>
                <a:endCxn id="68" idx="3"/>
              </p:cNvCxnSpPr>
              <p:nvPr/>
            </p:nvCxnSpPr>
            <p:spPr>
              <a:xfrm flipV="1">
                <a:off x="8505999" y="4754186"/>
                <a:ext cx="623263" cy="57706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71" name="正方形/長方形 70">
                <a:extLst>
                  <a:ext uri="{FF2B5EF4-FFF2-40B4-BE49-F238E27FC236}">
                    <a16:creationId xmlns:a16="http://schemas.microsoft.com/office/drawing/2014/main" id="{E2FD81A1-7393-1D30-A5F4-985533200E84}"/>
                  </a:ext>
                </a:extLst>
              </p:cNvPr>
              <p:cNvSpPr/>
              <p:nvPr/>
            </p:nvSpPr>
            <p:spPr>
              <a:xfrm>
                <a:off x="9185080" y="3334248"/>
                <a:ext cx="65886" cy="37638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64" name="直線コネクタ 63">
              <a:extLst>
                <a:ext uri="{FF2B5EF4-FFF2-40B4-BE49-F238E27FC236}">
                  <a16:creationId xmlns:a16="http://schemas.microsoft.com/office/drawing/2014/main" id="{7320E50D-3527-E5E0-AB5F-0C7FDE777EA8}"/>
                </a:ext>
              </a:extLst>
            </p:cNvPr>
            <p:cNvCxnSpPr>
              <a:cxnSpLocks/>
            </p:cNvCxnSpPr>
            <p:nvPr/>
          </p:nvCxnSpPr>
          <p:spPr>
            <a:xfrm>
              <a:off x="8901165" y="4364522"/>
              <a:ext cx="264376" cy="40349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4" name="グループ化 73">
            <a:extLst>
              <a:ext uri="{FF2B5EF4-FFF2-40B4-BE49-F238E27FC236}">
                <a16:creationId xmlns:a16="http://schemas.microsoft.com/office/drawing/2014/main" id="{C84711DB-5F6E-84B3-1483-10BD1F15EEF1}"/>
              </a:ext>
            </a:extLst>
          </p:cNvPr>
          <p:cNvGrpSpPr/>
          <p:nvPr/>
        </p:nvGrpSpPr>
        <p:grpSpPr>
          <a:xfrm>
            <a:off x="10383330" y="4901036"/>
            <a:ext cx="1355411" cy="1321467"/>
            <a:chOff x="7778023" y="3418690"/>
            <a:chExt cx="2880000" cy="2880000"/>
          </a:xfrm>
        </p:grpSpPr>
        <p:grpSp>
          <p:nvGrpSpPr>
            <p:cNvPr id="75" name="グループ化 74">
              <a:extLst>
                <a:ext uri="{FF2B5EF4-FFF2-40B4-BE49-F238E27FC236}">
                  <a16:creationId xmlns:a16="http://schemas.microsoft.com/office/drawing/2014/main" id="{12F1B15E-AFB4-7396-ADC8-7A27B7DABF5F}"/>
                </a:ext>
              </a:extLst>
            </p:cNvPr>
            <p:cNvGrpSpPr/>
            <p:nvPr/>
          </p:nvGrpSpPr>
          <p:grpSpPr>
            <a:xfrm>
              <a:off x="7778023" y="3418690"/>
              <a:ext cx="2880000" cy="2880000"/>
              <a:chOff x="7778023" y="3211909"/>
              <a:chExt cx="2880000" cy="2880000"/>
            </a:xfrm>
          </p:grpSpPr>
          <p:sp>
            <p:nvSpPr>
              <p:cNvPr id="77" name="楕円 76">
                <a:extLst>
                  <a:ext uri="{FF2B5EF4-FFF2-40B4-BE49-F238E27FC236}">
                    <a16:creationId xmlns:a16="http://schemas.microsoft.com/office/drawing/2014/main" id="{753E8F39-CEDE-F000-A31A-06DC590E79F2}"/>
                  </a:ext>
                </a:extLst>
              </p:cNvPr>
              <p:cNvSpPr/>
              <p:nvPr/>
            </p:nvSpPr>
            <p:spPr>
              <a:xfrm>
                <a:off x="7778023" y="3211909"/>
                <a:ext cx="2880000" cy="2880000"/>
              </a:xfrm>
              <a:prstGeom prst="ellipse">
                <a:avLst/>
              </a:prstGeom>
              <a:solidFill>
                <a:schemeClr val="bg1"/>
              </a:solidFill>
              <a:ln w="127000">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8" name="正方形/長方形 77">
                <a:extLst>
                  <a:ext uri="{FF2B5EF4-FFF2-40B4-BE49-F238E27FC236}">
                    <a16:creationId xmlns:a16="http://schemas.microsoft.com/office/drawing/2014/main" id="{AD68F7BD-C284-93DE-04D2-F4D14D9ADBC9}"/>
                  </a:ext>
                </a:extLst>
              </p:cNvPr>
              <p:cNvSpPr/>
              <p:nvPr/>
            </p:nvSpPr>
            <p:spPr>
              <a:xfrm>
                <a:off x="9185080" y="5508747"/>
                <a:ext cx="65886" cy="37638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0" name="グループ化 79">
                <a:extLst>
                  <a:ext uri="{FF2B5EF4-FFF2-40B4-BE49-F238E27FC236}">
                    <a16:creationId xmlns:a16="http://schemas.microsoft.com/office/drawing/2014/main" id="{3D4BA78B-CDF2-5BDB-8BC0-0BD2625A272A}"/>
                  </a:ext>
                </a:extLst>
              </p:cNvPr>
              <p:cNvGrpSpPr/>
              <p:nvPr/>
            </p:nvGrpSpPr>
            <p:grpSpPr>
              <a:xfrm rot="16200000" flipH="1" flipV="1">
                <a:off x="9198141" y="3369432"/>
                <a:ext cx="65886" cy="2466439"/>
                <a:chOff x="2941034" y="3429000"/>
                <a:chExt cx="65886" cy="2466439"/>
              </a:xfrm>
            </p:grpSpPr>
            <p:sp>
              <p:nvSpPr>
                <p:cNvPr id="85" name="正方形/長方形 84">
                  <a:extLst>
                    <a:ext uri="{FF2B5EF4-FFF2-40B4-BE49-F238E27FC236}">
                      <a16:creationId xmlns:a16="http://schemas.microsoft.com/office/drawing/2014/main" id="{1B34D383-F790-B865-E9C0-29B4905C9D7D}"/>
                    </a:ext>
                  </a:extLst>
                </p:cNvPr>
                <p:cNvSpPr/>
                <p:nvPr/>
              </p:nvSpPr>
              <p:spPr>
                <a:xfrm>
                  <a:off x="2941034" y="3429000"/>
                  <a:ext cx="65886" cy="37638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6" name="正方形/長方形 85">
                  <a:extLst>
                    <a:ext uri="{FF2B5EF4-FFF2-40B4-BE49-F238E27FC236}">
                      <a16:creationId xmlns:a16="http://schemas.microsoft.com/office/drawing/2014/main" id="{02A5B0D0-2888-4C4E-0966-0D4B5F573F44}"/>
                    </a:ext>
                  </a:extLst>
                </p:cNvPr>
                <p:cNvSpPr/>
                <p:nvPr/>
              </p:nvSpPr>
              <p:spPr>
                <a:xfrm>
                  <a:off x="2941034" y="5519057"/>
                  <a:ext cx="65886" cy="37638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81" name="楕円 80">
                <a:extLst>
                  <a:ext uri="{FF2B5EF4-FFF2-40B4-BE49-F238E27FC236}">
                    <a16:creationId xmlns:a16="http://schemas.microsoft.com/office/drawing/2014/main" id="{CA963DC2-C774-14B4-51DE-1F5FF8DA1879}"/>
                  </a:ext>
                </a:extLst>
              </p:cNvPr>
              <p:cNvSpPr/>
              <p:nvPr/>
            </p:nvSpPr>
            <p:spPr>
              <a:xfrm>
                <a:off x="9087085" y="4508363"/>
                <a:ext cx="288000" cy="288000"/>
              </a:xfrm>
              <a:prstGeom prst="ellipse">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2" name="直線コネクタ 81">
                <a:extLst>
                  <a:ext uri="{FF2B5EF4-FFF2-40B4-BE49-F238E27FC236}">
                    <a16:creationId xmlns:a16="http://schemas.microsoft.com/office/drawing/2014/main" id="{C79A8C1A-C13D-6C26-B6B7-F6CCBDDCDF7C}"/>
                  </a:ext>
                </a:extLst>
              </p:cNvPr>
              <p:cNvCxnSpPr>
                <a:cxnSpLocks/>
              </p:cNvCxnSpPr>
              <p:nvPr/>
            </p:nvCxnSpPr>
            <p:spPr>
              <a:xfrm flipH="1" flipV="1">
                <a:off x="8505998" y="3906404"/>
                <a:ext cx="725591" cy="706654"/>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DBFA8390-890F-8E2F-0768-BF7419E471D1}"/>
                  </a:ext>
                </a:extLst>
              </p:cNvPr>
              <p:cNvCxnSpPr>
                <a:cxnSpLocks/>
                <a:endCxn id="81" idx="3"/>
              </p:cNvCxnSpPr>
              <p:nvPr/>
            </p:nvCxnSpPr>
            <p:spPr>
              <a:xfrm flipV="1">
                <a:off x="8505999" y="4754186"/>
                <a:ext cx="623263" cy="577065"/>
              </a:xfrm>
              <a:prstGeom prst="line">
                <a:avLst/>
              </a:prstGeom>
              <a:ln w="19050">
                <a:solidFill>
                  <a:srgbClr val="FFC000"/>
                </a:solidFill>
              </a:ln>
            </p:spPr>
            <p:style>
              <a:lnRef idx="1">
                <a:schemeClr val="accent1"/>
              </a:lnRef>
              <a:fillRef idx="0">
                <a:schemeClr val="accent1"/>
              </a:fillRef>
              <a:effectRef idx="0">
                <a:schemeClr val="accent1"/>
              </a:effectRef>
              <a:fontRef idx="minor">
                <a:schemeClr val="tx1"/>
              </a:fontRef>
            </p:style>
          </p:cxnSp>
          <p:sp>
            <p:nvSpPr>
              <p:cNvPr id="84" name="正方形/長方形 83">
                <a:extLst>
                  <a:ext uri="{FF2B5EF4-FFF2-40B4-BE49-F238E27FC236}">
                    <a16:creationId xmlns:a16="http://schemas.microsoft.com/office/drawing/2014/main" id="{448FF4B0-02CF-6D41-1A8F-5B05F9EC013B}"/>
                  </a:ext>
                </a:extLst>
              </p:cNvPr>
              <p:cNvSpPr/>
              <p:nvPr/>
            </p:nvSpPr>
            <p:spPr>
              <a:xfrm>
                <a:off x="9185080" y="3334248"/>
                <a:ext cx="65886" cy="376382"/>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76" name="直線コネクタ 75">
              <a:extLst>
                <a:ext uri="{FF2B5EF4-FFF2-40B4-BE49-F238E27FC236}">
                  <a16:creationId xmlns:a16="http://schemas.microsoft.com/office/drawing/2014/main" id="{D8ACE626-D458-A0ED-EE5E-2A1FA184717A}"/>
                </a:ext>
              </a:extLst>
            </p:cNvPr>
            <p:cNvCxnSpPr>
              <a:cxnSpLocks/>
            </p:cNvCxnSpPr>
            <p:nvPr/>
          </p:nvCxnSpPr>
          <p:spPr>
            <a:xfrm>
              <a:off x="8972189" y="4324332"/>
              <a:ext cx="193352" cy="44368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3" name="Google Shape;466;g34663be1ad2_0_707">
            <a:extLst>
              <a:ext uri="{FF2B5EF4-FFF2-40B4-BE49-F238E27FC236}">
                <a16:creationId xmlns:a16="http://schemas.microsoft.com/office/drawing/2014/main" id="{F11AB223-B9D2-5361-127A-3002563CCC4E}"/>
              </a:ext>
            </a:extLst>
          </p:cNvPr>
          <p:cNvSpPr txBox="1"/>
          <p:nvPr/>
        </p:nvSpPr>
        <p:spPr>
          <a:xfrm>
            <a:off x="7466085" y="3272355"/>
            <a:ext cx="1355411" cy="307736"/>
          </a:xfrm>
          <a:prstGeom prst="rect">
            <a:avLst/>
          </a:prstGeom>
          <a:solidFill>
            <a:schemeClr val="bg1"/>
          </a:solidFill>
          <a:ln w="19050">
            <a:solidFill>
              <a:srgbClr val="FFC000"/>
            </a:solidFill>
          </a:ln>
        </p:spPr>
        <p:txBody>
          <a:bodyPr spcFirstLastPara="1" wrap="square" lIns="91425" tIns="45700" rIns="91425" bIns="45700" anchor="t" anchorCtr="0">
            <a:spAutoFit/>
          </a:bodyPr>
          <a:lstStyle/>
          <a:p>
            <a:pPr algn="ctr"/>
            <a:r>
              <a:rPr kumimoji="1" lang="en-US" altLang="ja-JP" sz="1400" dirty="0">
                <a:latin typeface="BIZ UDPゴシック" panose="020B0400000000000000" pitchFamily="50" charset="-128"/>
                <a:ea typeface="BIZ UDPゴシック" panose="020B0400000000000000" pitchFamily="50" charset="-128"/>
              </a:rPr>
              <a:t>10</a:t>
            </a:r>
            <a:r>
              <a:rPr kumimoji="1" lang="ja-JP" altLang="en-US" sz="1400" dirty="0">
                <a:latin typeface="BIZ UDPゴシック" panose="020B0400000000000000" pitchFamily="50" charset="-128"/>
                <a:ea typeface="BIZ UDPゴシック" panose="020B0400000000000000" pitchFamily="50" charset="-128"/>
              </a:rPr>
              <a:t>時</a:t>
            </a:r>
            <a:r>
              <a:rPr kumimoji="1" lang="en-US" altLang="ja-JP" sz="1400" dirty="0">
                <a:latin typeface="BIZ UDPゴシック" panose="020B0400000000000000" pitchFamily="50" charset="-128"/>
                <a:ea typeface="BIZ UDPゴシック" panose="020B0400000000000000" pitchFamily="50" charset="-128"/>
              </a:rPr>
              <a:t>10</a:t>
            </a:r>
            <a:r>
              <a:rPr kumimoji="1" lang="ja-JP" altLang="en-US" sz="1400" dirty="0">
                <a:latin typeface="BIZ UDPゴシック" panose="020B0400000000000000" pitchFamily="50" charset="-128"/>
                <a:ea typeface="BIZ UDPゴシック" panose="020B0400000000000000" pitchFamily="50" charset="-128"/>
              </a:rPr>
              <a:t>分</a:t>
            </a:r>
          </a:p>
        </p:txBody>
      </p:sp>
      <p:sp>
        <p:nvSpPr>
          <p:cNvPr id="114" name="Google Shape;466;g34663be1ad2_0_707">
            <a:extLst>
              <a:ext uri="{FF2B5EF4-FFF2-40B4-BE49-F238E27FC236}">
                <a16:creationId xmlns:a16="http://schemas.microsoft.com/office/drawing/2014/main" id="{3BC02F23-A9BD-33C2-4FD8-45274D1BF4AD}"/>
              </a:ext>
            </a:extLst>
          </p:cNvPr>
          <p:cNvSpPr txBox="1"/>
          <p:nvPr/>
        </p:nvSpPr>
        <p:spPr>
          <a:xfrm>
            <a:off x="9574424" y="3265982"/>
            <a:ext cx="1355411" cy="307736"/>
          </a:xfrm>
          <a:prstGeom prst="rect">
            <a:avLst/>
          </a:prstGeom>
          <a:solidFill>
            <a:schemeClr val="bg1"/>
          </a:solidFill>
          <a:ln w="19050">
            <a:solidFill>
              <a:srgbClr val="FFC000"/>
            </a:solidFill>
          </a:ln>
        </p:spPr>
        <p:txBody>
          <a:bodyPr spcFirstLastPara="1" wrap="square" lIns="91425" tIns="45700" rIns="91425" bIns="45700" anchor="t" anchorCtr="0">
            <a:spAutoFit/>
          </a:bodyPr>
          <a:lstStyle/>
          <a:p>
            <a:pPr algn="ctr"/>
            <a:r>
              <a:rPr kumimoji="1" lang="en-US" altLang="ja-JP" sz="1400" dirty="0">
                <a:latin typeface="BIZ UDPゴシック" panose="020B0400000000000000" pitchFamily="50" charset="-128"/>
                <a:ea typeface="BIZ UDPゴシック" panose="020B0400000000000000" pitchFamily="50" charset="-128"/>
              </a:rPr>
              <a:t>10</a:t>
            </a:r>
            <a:r>
              <a:rPr kumimoji="1" lang="ja-JP" altLang="en-US" sz="1400" dirty="0">
                <a:latin typeface="BIZ UDPゴシック" panose="020B0400000000000000" pitchFamily="50" charset="-128"/>
                <a:ea typeface="BIZ UDPゴシック" panose="020B0400000000000000" pitchFamily="50" charset="-128"/>
              </a:rPr>
              <a:t>時</a:t>
            </a:r>
            <a:r>
              <a:rPr lang="en-US" altLang="ja-JP" sz="1400" dirty="0">
                <a:latin typeface="BIZ UDPゴシック" panose="020B0400000000000000" pitchFamily="50" charset="-128"/>
                <a:ea typeface="BIZ UDPゴシック" panose="020B0400000000000000" pitchFamily="50" charset="-128"/>
              </a:rPr>
              <a:t>2</a:t>
            </a:r>
            <a:r>
              <a:rPr kumimoji="1" lang="en-US" altLang="ja-JP" sz="1400" dirty="0">
                <a:latin typeface="BIZ UDPゴシック" panose="020B0400000000000000" pitchFamily="50" charset="-128"/>
                <a:ea typeface="BIZ UDPゴシック" panose="020B0400000000000000" pitchFamily="50" charset="-128"/>
              </a:rPr>
              <a:t>0</a:t>
            </a:r>
            <a:r>
              <a:rPr kumimoji="1" lang="ja-JP" altLang="en-US" sz="1400" dirty="0">
                <a:latin typeface="BIZ UDPゴシック" panose="020B0400000000000000" pitchFamily="50" charset="-128"/>
                <a:ea typeface="BIZ UDPゴシック" panose="020B0400000000000000" pitchFamily="50" charset="-128"/>
              </a:rPr>
              <a:t>分</a:t>
            </a:r>
          </a:p>
        </p:txBody>
      </p:sp>
      <p:sp>
        <p:nvSpPr>
          <p:cNvPr id="105" name="Google Shape;466;g34663be1ad2_0_707">
            <a:extLst>
              <a:ext uri="{FF2B5EF4-FFF2-40B4-BE49-F238E27FC236}">
                <a16:creationId xmlns:a16="http://schemas.microsoft.com/office/drawing/2014/main" id="{9E7B93CF-0DFF-19C1-70B4-071358786227}"/>
              </a:ext>
            </a:extLst>
          </p:cNvPr>
          <p:cNvSpPr txBox="1"/>
          <p:nvPr/>
        </p:nvSpPr>
        <p:spPr>
          <a:xfrm>
            <a:off x="6609971" y="4671255"/>
            <a:ext cx="1355411" cy="307736"/>
          </a:xfrm>
          <a:prstGeom prst="rect">
            <a:avLst/>
          </a:prstGeom>
          <a:solidFill>
            <a:schemeClr val="bg1"/>
          </a:solidFill>
          <a:ln w="19050">
            <a:solidFill>
              <a:srgbClr val="FFC000"/>
            </a:solidFill>
          </a:ln>
        </p:spPr>
        <p:txBody>
          <a:bodyPr spcFirstLastPara="1" wrap="square" lIns="91425" tIns="45700" rIns="91425" bIns="45700" anchor="t" anchorCtr="0">
            <a:spAutoFit/>
          </a:bodyPr>
          <a:lstStyle/>
          <a:p>
            <a:pPr algn="ctr"/>
            <a:r>
              <a:rPr kumimoji="1" lang="en-US" altLang="ja-JP" sz="1400" dirty="0">
                <a:latin typeface="BIZ UDPゴシック" panose="020B0400000000000000" pitchFamily="50" charset="-128"/>
                <a:ea typeface="BIZ UDPゴシック" panose="020B0400000000000000" pitchFamily="50" charset="-128"/>
              </a:rPr>
              <a:t>10</a:t>
            </a:r>
            <a:r>
              <a:rPr kumimoji="1" lang="ja-JP" altLang="en-US" sz="1400" dirty="0">
                <a:latin typeface="BIZ UDPゴシック" panose="020B0400000000000000" pitchFamily="50" charset="-128"/>
                <a:ea typeface="BIZ UDPゴシック" panose="020B0400000000000000" pitchFamily="50" charset="-128"/>
              </a:rPr>
              <a:t>時</a:t>
            </a:r>
            <a:r>
              <a:rPr lang="en-US" altLang="ja-JP" sz="1400" dirty="0">
                <a:latin typeface="BIZ UDPゴシック" panose="020B0400000000000000" pitchFamily="50" charset="-128"/>
                <a:ea typeface="BIZ UDPゴシック" panose="020B0400000000000000" pitchFamily="50" charset="-128"/>
              </a:rPr>
              <a:t>3</a:t>
            </a:r>
            <a:r>
              <a:rPr kumimoji="1" lang="en-US" altLang="ja-JP" sz="1400" dirty="0">
                <a:latin typeface="BIZ UDPゴシック" panose="020B0400000000000000" pitchFamily="50" charset="-128"/>
                <a:ea typeface="BIZ UDPゴシック" panose="020B0400000000000000" pitchFamily="50" charset="-128"/>
              </a:rPr>
              <a:t>0</a:t>
            </a:r>
            <a:r>
              <a:rPr kumimoji="1" lang="ja-JP" altLang="en-US" sz="1400" dirty="0">
                <a:latin typeface="BIZ UDPゴシック" panose="020B0400000000000000" pitchFamily="50" charset="-128"/>
                <a:ea typeface="BIZ UDPゴシック" panose="020B0400000000000000" pitchFamily="50" charset="-128"/>
              </a:rPr>
              <a:t>分</a:t>
            </a:r>
          </a:p>
        </p:txBody>
      </p:sp>
      <p:sp>
        <p:nvSpPr>
          <p:cNvPr id="110" name="Google Shape;466;g34663be1ad2_0_707">
            <a:extLst>
              <a:ext uri="{FF2B5EF4-FFF2-40B4-BE49-F238E27FC236}">
                <a16:creationId xmlns:a16="http://schemas.microsoft.com/office/drawing/2014/main" id="{42837B2D-51BF-DCB9-39CE-ED1672034A31}"/>
              </a:ext>
            </a:extLst>
          </p:cNvPr>
          <p:cNvSpPr txBox="1"/>
          <p:nvPr/>
        </p:nvSpPr>
        <p:spPr>
          <a:xfrm>
            <a:off x="8496650" y="4671255"/>
            <a:ext cx="1355411" cy="307736"/>
          </a:xfrm>
          <a:prstGeom prst="rect">
            <a:avLst/>
          </a:prstGeom>
          <a:solidFill>
            <a:schemeClr val="bg1"/>
          </a:solidFill>
          <a:ln w="19050">
            <a:solidFill>
              <a:srgbClr val="FFC000"/>
            </a:solidFill>
          </a:ln>
        </p:spPr>
        <p:txBody>
          <a:bodyPr spcFirstLastPara="1" wrap="square" lIns="91425" tIns="45700" rIns="91425" bIns="45700" anchor="t" anchorCtr="0">
            <a:spAutoFit/>
          </a:bodyPr>
          <a:lstStyle/>
          <a:p>
            <a:pPr algn="ctr"/>
            <a:r>
              <a:rPr kumimoji="1" lang="en-US" altLang="ja-JP" sz="1400" dirty="0">
                <a:latin typeface="BIZ UDPゴシック" panose="020B0400000000000000" pitchFamily="50" charset="-128"/>
                <a:ea typeface="BIZ UDPゴシック" panose="020B0400000000000000" pitchFamily="50" charset="-128"/>
              </a:rPr>
              <a:t>10</a:t>
            </a:r>
            <a:r>
              <a:rPr kumimoji="1" lang="ja-JP" altLang="en-US" sz="1400" dirty="0">
                <a:latin typeface="BIZ UDPゴシック" panose="020B0400000000000000" pitchFamily="50" charset="-128"/>
                <a:ea typeface="BIZ UDPゴシック" panose="020B0400000000000000" pitchFamily="50" charset="-128"/>
              </a:rPr>
              <a:t>時</a:t>
            </a:r>
            <a:r>
              <a:rPr kumimoji="1" lang="en-US" altLang="ja-JP" sz="1400" dirty="0">
                <a:latin typeface="BIZ UDPゴシック" panose="020B0400000000000000" pitchFamily="50" charset="-128"/>
                <a:ea typeface="BIZ UDPゴシック" panose="020B0400000000000000" pitchFamily="50" charset="-128"/>
              </a:rPr>
              <a:t>40</a:t>
            </a:r>
            <a:r>
              <a:rPr kumimoji="1" lang="ja-JP" altLang="en-US" sz="1400" dirty="0">
                <a:latin typeface="BIZ UDPゴシック" panose="020B0400000000000000" pitchFamily="50" charset="-128"/>
                <a:ea typeface="BIZ UDPゴシック" panose="020B0400000000000000" pitchFamily="50" charset="-128"/>
              </a:rPr>
              <a:t>分</a:t>
            </a:r>
          </a:p>
        </p:txBody>
      </p:sp>
      <p:sp>
        <p:nvSpPr>
          <p:cNvPr id="111" name="Google Shape;466;g34663be1ad2_0_707">
            <a:extLst>
              <a:ext uri="{FF2B5EF4-FFF2-40B4-BE49-F238E27FC236}">
                <a16:creationId xmlns:a16="http://schemas.microsoft.com/office/drawing/2014/main" id="{BE56A061-66C9-3CAE-F120-A360FEBA7019}"/>
              </a:ext>
            </a:extLst>
          </p:cNvPr>
          <p:cNvSpPr txBox="1"/>
          <p:nvPr/>
        </p:nvSpPr>
        <p:spPr>
          <a:xfrm>
            <a:off x="10383330" y="4668850"/>
            <a:ext cx="1355411" cy="307736"/>
          </a:xfrm>
          <a:prstGeom prst="rect">
            <a:avLst/>
          </a:prstGeom>
          <a:solidFill>
            <a:schemeClr val="bg1"/>
          </a:solidFill>
          <a:ln w="19050">
            <a:solidFill>
              <a:srgbClr val="FFC000"/>
            </a:solidFill>
          </a:ln>
        </p:spPr>
        <p:txBody>
          <a:bodyPr spcFirstLastPara="1" wrap="square" lIns="91425" tIns="45700" rIns="91425" bIns="45700" anchor="t" anchorCtr="0">
            <a:spAutoFit/>
          </a:bodyPr>
          <a:lstStyle/>
          <a:p>
            <a:pPr algn="ctr"/>
            <a:r>
              <a:rPr kumimoji="1" lang="en-US" altLang="ja-JP" sz="1400" dirty="0">
                <a:latin typeface="BIZ UDPゴシック" panose="020B0400000000000000" pitchFamily="50" charset="-128"/>
                <a:ea typeface="BIZ UDPゴシック" panose="020B0400000000000000" pitchFamily="50" charset="-128"/>
              </a:rPr>
              <a:t>10</a:t>
            </a:r>
            <a:r>
              <a:rPr kumimoji="1" lang="ja-JP" altLang="en-US" sz="1400" dirty="0">
                <a:latin typeface="BIZ UDPゴシック" panose="020B0400000000000000" pitchFamily="50" charset="-128"/>
                <a:ea typeface="BIZ UDPゴシック" panose="020B0400000000000000" pitchFamily="50" charset="-128"/>
              </a:rPr>
              <a:t>時</a:t>
            </a:r>
            <a:r>
              <a:rPr lang="en-US" altLang="ja-JP" sz="1400" dirty="0">
                <a:latin typeface="BIZ UDPゴシック" panose="020B0400000000000000" pitchFamily="50" charset="-128"/>
                <a:ea typeface="BIZ UDPゴシック" panose="020B0400000000000000" pitchFamily="50" charset="-128"/>
              </a:rPr>
              <a:t>5</a:t>
            </a:r>
            <a:r>
              <a:rPr kumimoji="1" lang="en-US" altLang="ja-JP" sz="1400" dirty="0">
                <a:latin typeface="BIZ UDPゴシック" panose="020B0400000000000000" pitchFamily="50" charset="-128"/>
                <a:ea typeface="BIZ UDPゴシック" panose="020B0400000000000000" pitchFamily="50" charset="-128"/>
              </a:rPr>
              <a:t>0</a:t>
            </a:r>
            <a:r>
              <a:rPr kumimoji="1" lang="ja-JP" altLang="en-US" sz="1400" dirty="0">
                <a:latin typeface="BIZ UDPゴシック" panose="020B0400000000000000" pitchFamily="50" charset="-128"/>
                <a:ea typeface="BIZ UDPゴシック" panose="020B0400000000000000" pitchFamily="50" charset="-128"/>
              </a:rPr>
              <a:t>分</a:t>
            </a:r>
          </a:p>
        </p:txBody>
      </p:sp>
      <p:sp>
        <p:nvSpPr>
          <p:cNvPr id="4" name="テキスト ボックス 3">
            <a:extLst>
              <a:ext uri="{FF2B5EF4-FFF2-40B4-BE49-F238E27FC236}">
                <a16:creationId xmlns:a16="http://schemas.microsoft.com/office/drawing/2014/main" id="{E2B9DAFC-0D3A-9706-7987-DB23F164D48D}"/>
              </a:ext>
            </a:extLst>
          </p:cNvPr>
          <p:cNvSpPr txBox="1"/>
          <p:nvPr/>
        </p:nvSpPr>
        <p:spPr>
          <a:xfrm>
            <a:off x="6426925" y="6375172"/>
            <a:ext cx="5486400" cy="276999"/>
          </a:xfrm>
          <a:prstGeom prst="rect">
            <a:avLst/>
          </a:prstGeom>
          <a:noFill/>
        </p:spPr>
        <p:txBody>
          <a:bodyPr wrap="square">
            <a:spAutoFit/>
          </a:bodyPr>
          <a:lstStyle/>
          <a:p>
            <a:pPr marL="0" lvl="0" indent="0" algn="l" rtl="0">
              <a:spcBef>
                <a:spcPts val="0"/>
              </a:spcBef>
              <a:spcAft>
                <a:spcPts val="0"/>
              </a:spcAft>
              <a:buSzPts val="1100"/>
              <a:buNone/>
            </a:pP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シナリオをオンにしたタイミングから設定した時間で繰り返し発動となります。</a:t>
            </a:r>
            <a:endParaRPr lang="en-US" altLang="ja-JP" sz="12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422067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713F73-DFFF-A159-242E-AC99D2641BB9}"/>
            </a:ext>
          </a:extLst>
        </p:cNvPr>
        <p:cNvGrpSpPr/>
        <p:nvPr/>
      </p:nvGrpSpPr>
      <p:grpSpPr>
        <a:xfrm>
          <a:off x="0" y="0"/>
          <a:ext cx="0" cy="0"/>
          <a:chOff x="0" y="0"/>
          <a:chExt cx="0" cy="0"/>
        </a:xfrm>
      </p:grpSpPr>
      <p:cxnSp>
        <p:nvCxnSpPr>
          <p:cNvPr id="13" name="直線矢印コネクタ 12">
            <a:extLst>
              <a:ext uri="{FF2B5EF4-FFF2-40B4-BE49-F238E27FC236}">
                <a16:creationId xmlns:a16="http://schemas.microsoft.com/office/drawing/2014/main" id="{77B83968-1367-F1D2-F4B4-A0CC1C7CAD48}"/>
              </a:ext>
            </a:extLst>
          </p:cNvPr>
          <p:cNvCxnSpPr/>
          <p:nvPr/>
        </p:nvCxnSpPr>
        <p:spPr>
          <a:xfrm>
            <a:off x="1695817" y="4319673"/>
            <a:ext cx="4049486" cy="0"/>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 name="Google Shape;699;p25">
            <a:extLst>
              <a:ext uri="{FF2B5EF4-FFF2-40B4-BE49-F238E27FC236}">
                <a16:creationId xmlns:a16="http://schemas.microsoft.com/office/drawing/2014/main" id="{AFD904CD-639E-9AB0-7100-E8693FC0A191}"/>
              </a:ext>
            </a:extLst>
          </p:cNvPr>
          <p:cNvSpPr txBox="1"/>
          <p:nvPr/>
        </p:nvSpPr>
        <p:spPr>
          <a:xfrm>
            <a:off x="95794" y="78502"/>
            <a:ext cx="9276618"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シナリオ配信設定について</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sp>
        <p:nvSpPr>
          <p:cNvPr id="6" name="Google Shape;466;g34663be1ad2_0_707">
            <a:extLst>
              <a:ext uri="{FF2B5EF4-FFF2-40B4-BE49-F238E27FC236}">
                <a16:creationId xmlns:a16="http://schemas.microsoft.com/office/drawing/2014/main" id="{68ADD840-47F4-858D-FA78-11763344392A}"/>
              </a:ext>
            </a:extLst>
          </p:cNvPr>
          <p:cNvSpPr txBox="1"/>
          <p:nvPr/>
        </p:nvSpPr>
        <p:spPr>
          <a:xfrm>
            <a:off x="1057418" y="880536"/>
            <a:ext cx="10077163" cy="369291"/>
          </a:xfrm>
          <a:prstGeom prst="rect">
            <a:avLst/>
          </a:prstGeom>
          <a:solidFill>
            <a:schemeClr val="bg1"/>
          </a:solidFill>
          <a:ln>
            <a:noFill/>
          </a:ln>
        </p:spPr>
        <p:txBody>
          <a:bodyPr spcFirstLastPara="1" wrap="square" lIns="91425" tIns="45700" rIns="91425" bIns="45700" anchor="t" anchorCtr="0">
            <a:spAutoFit/>
          </a:bodyPr>
          <a:lstStyle/>
          <a:p>
            <a:pPr algn="ctr"/>
            <a:r>
              <a:rPr lang="ja-JP" altLang="en-US" dirty="0">
                <a:latin typeface="BIZ UDPゴシック" panose="020B0400000000000000" pitchFamily="50" charset="-128"/>
                <a:ea typeface="BIZ UDPゴシック" panose="020B0400000000000000" pitchFamily="50" charset="-128"/>
              </a:rPr>
              <a:t>送信</a:t>
            </a:r>
            <a:r>
              <a:rPr kumimoji="1" lang="ja-JP" altLang="en-US" dirty="0">
                <a:latin typeface="BIZ UDPゴシック" panose="020B0400000000000000" pitchFamily="50" charset="-128"/>
                <a:ea typeface="BIZ UDPゴシック" panose="020B0400000000000000" pitchFamily="50" charset="-128"/>
              </a:rPr>
              <a:t>時間形式について</a:t>
            </a:r>
          </a:p>
        </p:txBody>
      </p:sp>
      <p:sp>
        <p:nvSpPr>
          <p:cNvPr id="7" name="正方形/長方形 6">
            <a:extLst>
              <a:ext uri="{FF2B5EF4-FFF2-40B4-BE49-F238E27FC236}">
                <a16:creationId xmlns:a16="http://schemas.microsoft.com/office/drawing/2014/main" id="{193671CC-E2DD-E32F-5A75-A08C83713B23}"/>
              </a:ext>
            </a:extLst>
          </p:cNvPr>
          <p:cNvSpPr/>
          <p:nvPr/>
        </p:nvSpPr>
        <p:spPr>
          <a:xfrm>
            <a:off x="365760" y="1541417"/>
            <a:ext cx="5486400" cy="484196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a:extLst>
              <a:ext uri="{FF2B5EF4-FFF2-40B4-BE49-F238E27FC236}">
                <a16:creationId xmlns:a16="http://schemas.microsoft.com/office/drawing/2014/main" id="{99067035-8C4D-CB3E-3770-DB7AF14E9FAC}"/>
              </a:ext>
            </a:extLst>
          </p:cNvPr>
          <p:cNvSpPr/>
          <p:nvPr/>
        </p:nvSpPr>
        <p:spPr>
          <a:xfrm>
            <a:off x="6339840" y="1541417"/>
            <a:ext cx="5486400" cy="4841966"/>
          </a:xfrm>
          <a:prstGeom prst="rect">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Google Shape;466;g34663be1ad2_0_707">
            <a:extLst>
              <a:ext uri="{FF2B5EF4-FFF2-40B4-BE49-F238E27FC236}">
                <a16:creationId xmlns:a16="http://schemas.microsoft.com/office/drawing/2014/main" id="{839184C0-7206-84D9-53D2-C3BA9DD53C76}"/>
              </a:ext>
            </a:extLst>
          </p:cNvPr>
          <p:cNvSpPr txBox="1"/>
          <p:nvPr/>
        </p:nvSpPr>
        <p:spPr>
          <a:xfrm>
            <a:off x="1112183" y="1712351"/>
            <a:ext cx="3723588" cy="369291"/>
          </a:xfrm>
          <a:prstGeom prst="rect">
            <a:avLst/>
          </a:prstGeom>
          <a:solidFill>
            <a:schemeClr val="bg1"/>
          </a:solidFill>
          <a:ln>
            <a:noFill/>
          </a:ln>
        </p:spPr>
        <p:txBody>
          <a:bodyPr spcFirstLastPara="1" wrap="square" lIns="91425" tIns="45700" rIns="91425" bIns="45700" anchor="t" anchorCtr="0">
            <a:spAutoFit/>
          </a:bodyPr>
          <a:lstStyle/>
          <a:p>
            <a:pPr algn="ctr"/>
            <a:r>
              <a:rPr kumimoji="1" lang="ja-JP" altLang="en-US" u="sng" dirty="0">
                <a:latin typeface="BIZ UDPゴシック" panose="020B0400000000000000" pitchFamily="50" charset="-128"/>
                <a:ea typeface="BIZ UDPゴシック" panose="020B0400000000000000" pitchFamily="50" charset="-128"/>
              </a:rPr>
              <a:t>発動から経過時間</a:t>
            </a:r>
          </a:p>
        </p:txBody>
      </p:sp>
      <p:sp>
        <p:nvSpPr>
          <p:cNvPr id="11" name="Google Shape;466;g34663be1ad2_0_707">
            <a:extLst>
              <a:ext uri="{FF2B5EF4-FFF2-40B4-BE49-F238E27FC236}">
                <a16:creationId xmlns:a16="http://schemas.microsoft.com/office/drawing/2014/main" id="{E7D13911-0A69-E453-2312-14B9A6802FAA}"/>
              </a:ext>
            </a:extLst>
          </p:cNvPr>
          <p:cNvSpPr txBox="1"/>
          <p:nvPr/>
        </p:nvSpPr>
        <p:spPr>
          <a:xfrm>
            <a:off x="7356229" y="1712351"/>
            <a:ext cx="3723588" cy="369291"/>
          </a:xfrm>
          <a:prstGeom prst="rect">
            <a:avLst/>
          </a:prstGeom>
          <a:solidFill>
            <a:schemeClr val="bg1"/>
          </a:solidFill>
          <a:ln>
            <a:noFill/>
          </a:ln>
        </p:spPr>
        <p:txBody>
          <a:bodyPr spcFirstLastPara="1" wrap="square" lIns="91425" tIns="45700" rIns="91425" bIns="45700" anchor="t" anchorCtr="0">
            <a:spAutoFit/>
          </a:bodyPr>
          <a:lstStyle/>
          <a:p>
            <a:pPr algn="ctr"/>
            <a:r>
              <a:rPr kumimoji="1" lang="ja-JP" altLang="en-US" u="sng" dirty="0">
                <a:latin typeface="BIZ UDPゴシック" panose="020B0400000000000000" pitchFamily="50" charset="-128"/>
                <a:ea typeface="BIZ UDPゴシック" panose="020B0400000000000000" pitchFamily="50" charset="-128"/>
              </a:rPr>
              <a:t>発動から時刻で指定</a:t>
            </a:r>
          </a:p>
        </p:txBody>
      </p:sp>
      <p:sp>
        <p:nvSpPr>
          <p:cNvPr id="15" name="Google Shape;466;g34663be1ad2_0_707">
            <a:extLst>
              <a:ext uri="{FF2B5EF4-FFF2-40B4-BE49-F238E27FC236}">
                <a16:creationId xmlns:a16="http://schemas.microsoft.com/office/drawing/2014/main" id="{7D6CAB21-76F4-2812-2898-931347B178B9}"/>
              </a:ext>
            </a:extLst>
          </p:cNvPr>
          <p:cNvSpPr txBox="1"/>
          <p:nvPr/>
        </p:nvSpPr>
        <p:spPr>
          <a:xfrm>
            <a:off x="487680" y="2137060"/>
            <a:ext cx="5286103" cy="923289"/>
          </a:xfrm>
          <a:prstGeom prst="rect">
            <a:avLst/>
          </a:prstGeom>
          <a:solidFill>
            <a:schemeClr val="bg1"/>
          </a:solidFill>
          <a:ln>
            <a:noFill/>
          </a:ln>
        </p:spPr>
        <p:txBody>
          <a:bodyPr spcFirstLastPara="1" wrap="square" lIns="91425" tIns="45700" rIns="91425" bIns="45700" anchor="t" anchorCtr="0">
            <a:spAutoFit/>
          </a:bodyPr>
          <a:lstStyle/>
          <a:p>
            <a:pPr algn="ctr"/>
            <a:r>
              <a:rPr kumimoji="1" lang="ja-JP" altLang="en-US" dirty="0">
                <a:latin typeface="BIZ UDPゴシック" panose="020B0400000000000000" pitchFamily="50" charset="-128"/>
                <a:ea typeface="BIZ UDPゴシック" panose="020B0400000000000000" pitchFamily="50" charset="-128"/>
              </a:rPr>
              <a:t>配信のタイミングを</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「シナリオが発動した</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発動時間</a:t>
            </a:r>
            <a:r>
              <a:rPr kumimoji="1" lang="en-US" altLang="ja-JP"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時間から</a:t>
            </a:r>
            <a:endParaRPr kumimoji="1" lang="en-US" altLang="ja-JP" dirty="0">
              <a:latin typeface="BIZ UDPゴシック" panose="020B0400000000000000" pitchFamily="50" charset="-128"/>
              <a:ea typeface="BIZ UDPゴシック" panose="020B0400000000000000" pitchFamily="50" charset="-128"/>
            </a:endParaRPr>
          </a:p>
          <a:p>
            <a:pPr algn="ctr"/>
            <a:r>
              <a:rPr kumimoji="1" lang="ja-JP" altLang="en-US" dirty="0">
                <a:latin typeface="BIZ UDPゴシック" panose="020B0400000000000000" pitchFamily="50" charset="-128"/>
                <a:ea typeface="BIZ UDPゴシック" panose="020B0400000000000000" pitchFamily="50" charset="-128"/>
              </a:rPr>
              <a:t>〇分</a:t>
            </a:r>
            <a:r>
              <a:rPr kumimoji="1" lang="ja-JP" altLang="en-US" b="1" dirty="0">
                <a:solidFill>
                  <a:srgbClr val="FF0000"/>
                </a:solidFill>
                <a:latin typeface="BIZ UDPゴシック" panose="020B0400000000000000" pitchFamily="50" charset="-128"/>
                <a:ea typeface="BIZ UDPゴシック" panose="020B0400000000000000" pitchFamily="50" charset="-128"/>
              </a:rPr>
              <a:t>後 </a:t>
            </a:r>
            <a:r>
              <a:rPr kumimoji="1" lang="en-US" altLang="ja-JP" b="1" dirty="0">
                <a:latin typeface="BIZ UDPゴシック" panose="020B0400000000000000" pitchFamily="50" charset="-128"/>
                <a:ea typeface="BIZ UDPゴシック" panose="020B0400000000000000" pitchFamily="50" charset="-128"/>
              </a:rPr>
              <a:t>/ </a:t>
            </a:r>
            <a:r>
              <a:rPr kumimoji="1" lang="ja-JP" altLang="en-US" b="1"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日</a:t>
            </a:r>
            <a:r>
              <a:rPr kumimoji="1" lang="ja-JP" altLang="en-US" b="1" dirty="0">
                <a:solidFill>
                  <a:srgbClr val="FF0000"/>
                </a:solidFill>
                <a:latin typeface="BIZ UDPゴシック" panose="020B0400000000000000" pitchFamily="50" charset="-128"/>
                <a:ea typeface="BIZ UDPゴシック" panose="020B0400000000000000" pitchFamily="50" charset="-128"/>
              </a:rPr>
              <a:t>後</a:t>
            </a:r>
            <a:r>
              <a:rPr kumimoji="1" lang="ja-JP" altLang="en-US" dirty="0">
                <a:latin typeface="BIZ UDPゴシック" panose="020B0400000000000000" pitchFamily="50" charset="-128"/>
                <a:ea typeface="BIZ UDPゴシック" panose="020B0400000000000000" pitchFamily="50" charset="-128"/>
              </a:rPr>
              <a:t>」と指定できます。</a:t>
            </a:r>
          </a:p>
        </p:txBody>
      </p:sp>
      <p:sp>
        <p:nvSpPr>
          <p:cNvPr id="16" name="Google Shape;466;g34663be1ad2_0_707">
            <a:extLst>
              <a:ext uri="{FF2B5EF4-FFF2-40B4-BE49-F238E27FC236}">
                <a16:creationId xmlns:a16="http://schemas.microsoft.com/office/drawing/2014/main" id="{F27D0143-28BC-FA61-D4B2-15F42C16CB6F}"/>
              </a:ext>
            </a:extLst>
          </p:cNvPr>
          <p:cNvSpPr txBox="1"/>
          <p:nvPr/>
        </p:nvSpPr>
        <p:spPr>
          <a:xfrm>
            <a:off x="6747424" y="2137060"/>
            <a:ext cx="4671229" cy="923289"/>
          </a:xfrm>
          <a:prstGeom prst="rect">
            <a:avLst/>
          </a:prstGeom>
          <a:solidFill>
            <a:schemeClr val="bg1"/>
          </a:solidFill>
          <a:ln>
            <a:noFill/>
          </a:ln>
        </p:spPr>
        <p:txBody>
          <a:bodyPr spcFirstLastPara="1" wrap="square" lIns="91425" tIns="45700" rIns="91425" bIns="45700" anchor="t" anchorCtr="0">
            <a:spAutoFit/>
          </a:bodyPr>
          <a:lstStyle/>
          <a:p>
            <a:pPr algn="ctr"/>
            <a:r>
              <a:rPr lang="ja-JP" altLang="en-US" dirty="0">
                <a:latin typeface="BIZ UDPゴシック" panose="020B0400000000000000" pitchFamily="50" charset="-128"/>
                <a:ea typeface="BIZ UDPゴシック" panose="020B0400000000000000" pitchFamily="50" charset="-128"/>
              </a:rPr>
              <a:t>配信のタイミングを</a:t>
            </a:r>
            <a:endParaRPr lang="en-US" altLang="ja-JP"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「シナリオが発動した</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発動時間</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時間から</a:t>
            </a:r>
            <a:endParaRPr lang="en-US" altLang="ja-JP"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〇分</a:t>
            </a:r>
            <a:r>
              <a:rPr lang="ja-JP" altLang="en-US" b="1" dirty="0">
                <a:solidFill>
                  <a:srgbClr val="FF0000"/>
                </a:solidFill>
                <a:latin typeface="BIZ UDPゴシック" panose="020B0400000000000000" pitchFamily="50" charset="-128"/>
                <a:ea typeface="BIZ UDPゴシック" panose="020B0400000000000000" pitchFamily="50" charset="-128"/>
              </a:rPr>
              <a:t> </a:t>
            </a:r>
            <a:r>
              <a:rPr lang="en-US" altLang="ja-JP" b="1" dirty="0">
                <a:latin typeface="BIZ UDPゴシック" panose="020B0400000000000000" pitchFamily="50" charset="-128"/>
                <a:ea typeface="BIZ UDPゴシック" panose="020B0400000000000000" pitchFamily="50" charset="-128"/>
              </a:rPr>
              <a:t>/ </a:t>
            </a:r>
            <a:r>
              <a:rPr lang="ja-JP" altLang="en-US" b="1"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日」と指定できます。</a:t>
            </a:r>
          </a:p>
        </p:txBody>
      </p:sp>
      <p:sp>
        <p:nvSpPr>
          <p:cNvPr id="14" name="Google Shape;466;g34663be1ad2_0_707">
            <a:extLst>
              <a:ext uri="{FF2B5EF4-FFF2-40B4-BE49-F238E27FC236}">
                <a16:creationId xmlns:a16="http://schemas.microsoft.com/office/drawing/2014/main" id="{E11AE039-53FD-8B09-A64D-B366510318B3}"/>
              </a:ext>
            </a:extLst>
          </p:cNvPr>
          <p:cNvSpPr txBox="1"/>
          <p:nvPr/>
        </p:nvSpPr>
        <p:spPr>
          <a:xfrm>
            <a:off x="569895" y="4494498"/>
            <a:ext cx="1166949" cy="276959"/>
          </a:xfrm>
          <a:prstGeom prst="rect">
            <a:avLst/>
          </a:prstGeom>
          <a:noFill/>
          <a:ln>
            <a:noFill/>
          </a:ln>
        </p:spPr>
        <p:txBody>
          <a:bodyPr spcFirstLastPara="1" wrap="square" lIns="91425" tIns="45700" rIns="91425" bIns="45700" anchor="t" anchorCtr="0">
            <a:spAutoFit/>
          </a:bodyPr>
          <a:lstStyle/>
          <a:p>
            <a:pPr algn="ctr"/>
            <a:r>
              <a:rPr lang="en-US" altLang="ja-JP" sz="1200" dirty="0">
                <a:latin typeface="BIZ UDPゴシック" panose="020B0400000000000000" pitchFamily="50" charset="-128"/>
                <a:ea typeface="BIZ UDPゴシック" panose="020B0400000000000000" pitchFamily="50" charset="-128"/>
              </a:rPr>
              <a:t>12</a:t>
            </a:r>
            <a:r>
              <a:rPr lang="ja-JP" altLang="en-US" sz="1200" dirty="0">
                <a:latin typeface="BIZ UDPゴシック" panose="020B0400000000000000" pitchFamily="50" charset="-128"/>
                <a:ea typeface="BIZ UDPゴシック" panose="020B0400000000000000" pitchFamily="50" charset="-128"/>
              </a:rPr>
              <a:t>時</a:t>
            </a:r>
            <a:endParaRPr lang="en-US" altLang="ja-JP" sz="1200" dirty="0">
              <a:latin typeface="BIZ UDPゴシック" panose="020B0400000000000000" pitchFamily="50" charset="-128"/>
              <a:ea typeface="BIZ UDPゴシック" panose="020B0400000000000000" pitchFamily="50" charset="-128"/>
            </a:endParaRPr>
          </a:p>
        </p:txBody>
      </p:sp>
      <p:sp>
        <p:nvSpPr>
          <p:cNvPr id="17" name="Google Shape;466;g34663be1ad2_0_707">
            <a:extLst>
              <a:ext uri="{FF2B5EF4-FFF2-40B4-BE49-F238E27FC236}">
                <a16:creationId xmlns:a16="http://schemas.microsoft.com/office/drawing/2014/main" id="{5DFF6187-F472-03BB-C8D7-20BC19A5074E}"/>
              </a:ext>
            </a:extLst>
          </p:cNvPr>
          <p:cNvSpPr txBox="1"/>
          <p:nvPr/>
        </p:nvSpPr>
        <p:spPr>
          <a:xfrm>
            <a:off x="2572056" y="3564743"/>
            <a:ext cx="1166949" cy="276959"/>
          </a:xfrm>
          <a:prstGeom prst="rect">
            <a:avLst/>
          </a:prstGeom>
          <a:noFill/>
          <a:ln>
            <a:noFill/>
          </a:ln>
        </p:spPr>
        <p:txBody>
          <a:bodyPr spcFirstLastPara="1" wrap="square" lIns="91425" tIns="45700" rIns="91425" bIns="45700" anchor="t" anchorCtr="0">
            <a:spAutoFit/>
          </a:bodyPr>
          <a:lstStyle/>
          <a:p>
            <a:pPr algn="ctr"/>
            <a:r>
              <a:rPr kumimoji="1" lang="en-US" altLang="ja-JP" sz="1200" dirty="0">
                <a:latin typeface="BIZ UDPゴシック" panose="020B0400000000000000" pitchFamily="50" charset="-128"/>
                <a:ea typeface="BIZ UDPゴシック" panose="020B0400000000000000" pitchFamily="50" charset="-128"/>
              </a:rPr>
              <a:t>1</a:t>
            </a:r>
            <a:r>
              <a:rPr kumimoji="1" lang="ja-JP" altLang="en-US" sz="1200" dirty="0">
                <a:latin typeface="BIZ UDPゴシック" panose="020B0400000000000000" pitchFamily="50" charset="-128"/>
                <a:ea typeface="BIZ UDPゴシック" panose="020B0400000000000000" pitchFamily="50" charset="-128"/>
              </a:rPr>
              <a:t>通目メルマガ</a:t>
            </a:r>
          </a:p>
        </p:txBody>
      </p:sp>
      <p:sp>
        <p:nvSpPr>
          <p:cNvPr id="18" name="吹き出し: 四角形 17">
            <a:extLst>
              <a:ext uri="{FF2B5EF4-FFF2-40B4-BE49-F238E27FC236}">
                <a16:creationId xmlns:a16="http://schemas.microsoft.com/office/drawing/2014/main" id="{13EF4142-22F4-89F4-62B7-C0410EF8EC21}"/>
              </a:ext>
            </a:extLst>
          </p:cNvPr>
          <p:cNvSpPr/>
          <p:nvPr/>
        </p:nvSpPr>
        <p:spPr>
          <a:xfrm>
            <a:off x="2572056" y="3470388"/>
            <a:ext cx="1166948" cy="427931"/>
          </a:xfrm>
          <a:prstGeom prst="wedgeRectCallout">
            <a:avLst>
              <a:gd name="adj1" fmla="val -20833"/>
              <a:gd name="adj2" fmla="val 8081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Google Shape;466;g34663be1ad2_0_707">
            <a:extLst>
              <a:ext uri="{FF2B5EF4-FFF2-40B4-BE49-F238E27FC236}">
                <a16:creationId xmlns:a16="http://schemas.microsoft.com/office/drawing/2014/main" id="{7C83ABF6-A309-D9AF-2D80-3A8B029CBE93}"/>
              </a:ext>
            </a:extLst>
          </p:cNvPr>
          <p:cNvSpPr txBox="1"/>
          <p:nvPr/>
        </p:nvSpPr>
        <p:spPr>
          <a:xfrm>
            <a:off x="2285861" y="4494498"/>
            <a:ext cx="1275096" cy="276959"/>
          </a:xfrm>
          <a:prstGeom prst="rect">
            <a:avLst/>
          </a:prstGeom>
          <a:noFill/>
          <a:ln>
            <a:noFill/>
          </a:ln>
        </p:spPr>
        <p:txBody>
          <a:bodyPr spcFirstLastPara="1" wrap="square" lIns="91425" tIns="45700" rIns="91425" bIns="45700" anchor="t" anchorCtr="0">
            <a:spAutoFit/>
          </a:bodyPr>
          <a:lstStyle/>
          <a:p>
            <a:pPr algn="ct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分</a:t>
            </a:r>
            <a:r>
              <a:rPr lang="ja-JP" altLang="en-US" sz="1200" dirty="0">
                <a:solidFill>
                  <a:srgbClr val="FF0000"/>
                </a:solidFill>
                <a:latin typeface="BIZ UDPゴシック" panose="020B0400000000000000" pitchFamily="50" charset="-128"/>
                <a:ea typeface="BIZ UDPゴシック" panose="020B0400000000000000" pitchFamily="50" charset="-128"/>
              </a:rPr>
              <a:t>後</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p:txBody>
      </p:sp>
      <p:sp>
        <p:nvSpPr>
          <p:cNvPr id="25" name="Google Shape;466;g34663be1ad2_0_707">
            <a:extLst>
              <a:ext uri="{FF2B5EF4-FFF2-40B4-BE49-F238E27FC236}">
                <a16:creationId xmlns:a16="http://schemas.microsoft.com/office/drawing/2014/main" id="{29F8AB1D-EF27-C411-0B02-0A54BCB54463}"/>
              </a:ext>
            </a:extLst>
          </p:cNvPr>
          <p:cNvSpPr txBox="1"/>
          <p:nvPr/>
        </p:nvSpPr>
        <p:spPr>
          <a:xfrm>
            <a:off x="528868" y="4125076"/>
            <a:ext cx="1166949" cy="276959"/>
          </a:xfrm>
          <a:prstGeom prst="rect">
            <a:avLst/>
          </a:prstGeom>
          <a:noFill/>
          <a:ln>
            <a:noFill/>
          </a:ln>
        </p:spPr>
        <p:txBody>
          <a:bodyPr spcFirstLastPara="1" wrap="square" lIns="91425" tIns="45700" rIns="91425" bIns="45700" anchor="t" anchorCtr="0">
            <a:spAutoFit/>
          </a:bodyPr>
          <a:lstStyle/>
          <a:p>
            <a:pPr algn="ctr"/>
            <a:r>
              <a:rPr lang="ja-JP" altLang="en-US" sz="1200" dirty="0">
                <a:latin typeface="BIZ UDPゴシック" panose="020B0400000000000000" pitchFamily="50" charset="-128"/>
                <a:ea typeface="BIZ UDPゴシック" panose="020B0400000000000000" pitchFamily="50" charset="-128"/>
              </a:rPr>
              <a:t>シナリオ発動</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26" name="吹き出し: 四角形 25">
            <a:extLst>
              <a:ext uri="{FF2B5EF4-FFF2-40B4-BE49-F238E27FC236}">
                <a16:creationId xmlns:a16="http://schemas.microsoft.com/office/drawing/2014/main" id="{782ED194-D7E8-1ED5-F295-1920A9CE4DD5}"/>
              </a:ext>
            </a:extLst>
          </p:cNvPr>
          <p:cNvSpPr/>
          <p:nvPr/>
        </p:nvSpPr>
        <p:spPr>
          <a:xfrm>
            <a:off x="528868" y="4049591"/>
            <a:ext cx="1166948" cy="427931"/>
          </a:xfrm>
          <a:prstGeom prst="wedgeRectCallout">
            <a:avLst>
              <a:gd name="adj1" fmla="val -20833"/>
              <a:gd name="adj2" fmla="val 4418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グラフィックス 36" descr="封筒 単色塗りつぶし">
            <a:extLst>
              <a:ext uri="{FF2B5EF4-FFF2-40B4-BE49-F238E27FC236}">
                <a16:creationId xmlns:a16="http://schemas.microsoft.com/office/drawing/2014/main" id="{DCBC191A-DDCF-DB99-713D-5D636BD94DB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743780" y="3986030"/>
            <a:ext cx="400070" cy="400070"/>
          </a:xfrm>
          <a:prstGeom prst="rect">
            <a:avLst/>
          </a:prstGeom>
        </p:spPr>
      </p:pic>
      <p:sp>
        <p:nvSpPr>
          <p:cNvPr id="95" name="Google Shape;466;g34663be1ad2_0_707">
            <a:extLst>
              <a:ext uri="{FF2B5EF4-FFF2-40B4-BE49-F238E27FC236}">
                <a16:creationId xmlns:a16="http://schemas.microsoft.com/office/drawing/2014/main" id="{88A93ED6-FCFD-FF71-8550-CD0E2AEED74A}"/>
              </a:ext>
            </a:extLst>
          </p:cNvPr>
          <p:cNvSpPr txBox="1"/>
          <p:nvPr/>
        </p:nvSpPr>
        <p:spPr>
          <a:xfrm>
            <a:off x="4226684" y="3564743"/>
            <a:ext cx="1251831" cy="276959"/>
          </a:xfrm>
          <a:prstGeom prst="rect">
            <a:avLst/>
          </a:prstGeom>
          <a:noFill/>
          <a:ln>
            <a:noFill/>
          </a:ln>
        </p:spPr>
        <p:txBody>
          <a:bodyPr spcFirstLastPara="1" wrap="square" lIns="91425" tIns="45700" rIns="91425" bIns="45700" anchor="t" anchorCtr="0">
            <a:spAutoFit/>
          </a:bodyPr>
          <a:lstStyle/>
          <a:p>
            <a:pPr algn="ctr"/>
            <a:r>
              <a:rPr lang="en-US" altLang="ja-JP" sz="1200" dirty="0">
                <a:latin typeface="BIZ UDPゴシック" panose="020B0400000000000000" pitchFamily="50" charset="-128"/>
                <a:ea typeface="BIZ UDPゴシック" panose="020B0400000000000000" pitchFamily="50" charset="-128"/>
              </a:rPr>
              <a:t>2</a:t>
            </a:r>
            <a:r>
              <a:rPr kumimoji="1" lang="ja-JP" altLang="en-US" sz="1200" dirty="0">
                <a:latin typeface="BIZ UDPゴシック" panose="020B0400000000000000" pitchFamily="50" charset="-128"/>
                <a:ea typeface="BIZ UDPゴシック" panose="020B0400000000000000" pitchFamily="50" charset="-128"/>
              </a:rPr>
              <a:t>通目メルマガ</a:t>
            </a:r>
          </a:p>
        </p:txBody>
      </p:sp>
      <p:sp>
        <p:nvSpPr>
          <p:cNvPr id="96" name="吹き出し: 四角形 95">
            <a:extLst>
              <a:ext uri="{FF2B5EF4-FFF2-40B4-BE49-F238E27FC236}">
                <a16:creationId xmlns:a16="http://schemas.microsoft.com/office/drawing/2014/main" id="{5AB34F62-D74D-0280-E72E-721C81F20834}"/>
              </a:ext>
            </a:extLst>
          </p:cNvPr>
          <p:cNvSpPr/>
          <p:nvPr/>
        </p:nvSpPr>
        <p:spPr>
          <a:xfrm>
            <a:off x="4251594" y="3470388"/>
            <a:ext cx="1166948" cy="427931"/>
          </a:xfrm>
          <a:prstGeom prst="wedgeRectCallout">
            <a:avLst>
              <a:gd name="adj1" fmla="val -20833"/>
              <a:gd name="adj2" fmla="val 8081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Google Shape;466;g34663be1ad2_0_707">
            <a:extLst>
              <a:ext uri="{FF2B5EF4-FFF2-40B4-BE49-F238E27FC236}">
                <a16:creationId xmlns:a16="http://schemas.microsoft.com/office/drawing/2014/main" id="{A072C351-E91E-34D5-F331-3987B716C782}"/>
              </a:ext>
            </a:extLst>
          </p:cNvPr>
          <p:cNvSpPr txBox="1"/>
          <p:nvPr/>
        </p:nvSpPr>
        <p:spPr>
          <a:xfrm>
            <a:off x="3965399" y="4494498"/>
            <a:ext cx="1275096" cy="276959"/>
          </a:xfrm>
          <a:prstGeom prst="rect">
            <a:avLst/>
          </a:prstGeom>
          <a:noFill/>
          <a:ln>
            <a:noFill/>
          </a:ln>
        </p:spPr>
        <p:txBody>
          <a:bodyPr spcFirstLastPara="1" wrap="square" lIns="91425" tIns="45700" rIns="91425" bIns="45700" anchor="t" anchorCtr="0">
            <a:spAutoFit/>
          </a:bodyPr>
          <a:lstStyle/>
          <a:p>
            <a:pPr algn="ctr"/>
            <a:r>
              <a:rPr lang="ja-JP" altLang="en-US" sz="1200" dirty="0">
                <a:latin typeface="BIZ UDPゴシック" panose="020B0400000000000000" pitchFamily="50" charset="-128"/>
                <a:ea typeface="BIZ UDPゴシック" panose="020B0400000000000000" pitchFamily="50" charset="-128"/>
              </a:rPr>
              <a:t>６時間</a:t>
            </a:r>
            <a:r>
              <a:rPr lang="ja-JP" altLang="en-US" sz="1200" dirty="0">
                <a:solidFill>
                  <a:srgbClr val="FF0000"/>
                </a:solidFill>
                <a:latin typeface="BIZ UDPゴシック" panose="020B0400000000000000" pitchFamily="50" charset="-128"/>
                <a:ea typeface="BIZ UDPゴシック" panose="020B0400000000000000" pitchFamily="50" charset="-128"/>
              </a:rPr>
              <a:t>後</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p:txBody>
      </p:sp>
      <p:pic>
        <p:nvPicPr>
          <p:cNvPr id="98" name="グラフィックス 97" descr="封筒 単色塗りつぶし">
            <a:extLst>
              <a:ext uri="{FF2B5EF4-FFF2-40B4-BE49-F238E27FC236}">
                <a16:creationId xmlns:a16="http://schemas.microsoft.com/office/drawing/2014/main" id="{C41671A4-B3F9-5B24-D4EA-58B9FBF90F8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423318" y="3986030"/>
            <a:ext cx="400070" cy="400070"/>
          </a:xfrm>
          <a:prstGeom prst="rect">
            <a:avLst/>
          </a:prstGeom>
        </p:spPr>
      </p:pic>
      <p:cxnSp>
        <p:nvCxnSpPr>
          <p:cNvPr id="99" name="直線矢印コネクタ 98">
            <a:extLst>
              <a:ext uri="{FF2B5EF4-FFF2-40B4-BE49-F238E27FC236}">
                <a16:creationId xmlns:a16="http://schemas.microsoft.com/office/drawing/2014/main" id="{40C90DD7-3C56-C341-CBCE-275B8A050DD7}"/>
              </a:ext>
            </a:extLst>
          </p:cNvPr>
          <p:cNvCxnSpPr/>
          <p:nvPr/>
        </p:nvCxnSpPr>
        <p:spPr>
          <a:xfrm>
            <a:off x="7695048" y="4319673"/>
            <a:ext cx="4049486" cy="0"/>
          </a:xfrm>
          <a:prstGeom prst="straightConnector1">
            <a:avLst/>
          </a:prstGeom>
          <a:ln w="19050">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00" name="Google Shape;466;g34663be1ad2_0_707">
            <a:extLst>
              <a:ext uri="{FF2B5EF4-FFF2-40B4-BE49-F238E27FC236}">
                <a16:creationId xmlns:a16="http://schemas.microsoft.com/office/drawing/2014/main" id="{E97D6CE4-2E2D-5C5C-F479-BBE2B19F9F60}"/>
              </a:ext>
            </a:extLst>
          </p:cNvPr>
          <p:cNvSpPr txBox="1"/>
          <p:nvPr/>
        </p:nvSpPr>
        <p:spPr>
          <a:xfrm>
            <a:off x="6569126" y="4494498"/>
            <a:ext cx="1166949" cy="276959"/>
          </a:xfrm>
          <a:prstGeom prst="rect">
            <a:avLst/>
          </a:prstGeom>
          <a:noFill/>
          <a:ln>
            <a:noFill/>
          </a:ln>
        </p:spPr>
        <p:txBody>
          <a:bodyPr spcFirstLastPara="1" wrap="square" lIns="91425" tIns="45700" rIns="91425" bIns="45700" anchor="t" anchorCtr="0">
            <a:spAutoFit/>
          </a:bodyPr>
          <a:lstStyle/>
          <a:p>
            <a:pPr algn="ctr"/>
            <a:r>
              <a:rPr lang="en-US" altLang="ja-JP" sz="1200" dirty="0">
                <a:latin typeface="BIZ UDPゴシック" panose="020B0400000000000000" pitchFamily="50" charset="-128"/>
                <a:ea typeface="BIZ UDPゴシック" panose="020B0400000000000000" pitchFamily="50" charset="-128"/>
              </a:rPr>
              <a:t>12</a:t>
            </a:r>
            <a:r>
              <a:rPr lang="ja-JP" altLang="en-US" sz="1200" dirty="0">
                <a:latin typeface="BIZ UDPゴシック" panose="020B0400000000000000" pitchFamily="50" charset="-128"/>
                <a:ea typeface="BIZ UDPゴシック" panose="020B0400000000000000" pitchFamily="50" charset="-128"/>
              </a:rPr>
              <a:t>時</a:t>
            </a:r>
            <a:endParaRPr lang="en-US" altLang="ja-JP" sz="1200" dirty="0">
              <a:latin typeface="BIZ UDPゴシック" panose="020B0400000000000000" pitchFamily="50" charset="-128"/>
              <a:ea typeface="BIZ UDPゴシック" panose="020B0400000000000000" pitchFamily="50" charset="-128"/>
            </a:endParaRPr>
          </a:p>
        </p:txBody>
      </p:sp>
      <p:sp>
        <p:nvSpPr>
          <p:cNvPr id="101" name="Google Shape;466;g34663be1ad2_0_707">
            <a:extLst>
              <a:ext uri="{FF2B5EF4-FFF2-40B4-BE49-F238E27FC236}">
                <a16:creationId xmlns:a16="http://schemas.microsoft.com/office/drawing/2014/main" id="{B166C026-AF71-F574-155F-91D57F3AE4BF}"/>
              </a:ext>
            </a:extLst>
          </p:cNvPr>
          <p:cNvSpPr txBox="1"/>
          <p:nvPr/>
        </p:nvSpPr>
        <p:spPr>
          <a:xfrm>
            <a:off x="8571287" y="3564743"/>
            <a:ext cx="1166949" cy="276959"/>
          </a:xfrm>
          <a:prstGeom prst="rect">
            <a:avLst/>
          </a:prstGeom>
          <a:noFill/>
          <a:ln>
            <a:noFill/>
          </a:ln>
        </p:spPr>
        <p:txBody>
          <a:bodyPr spcFirstLastPara="1" wrap="square" lIns="91425" tIns="45700" rIns="91425" bIns="45700" anchor="t" anchorCtr="0">
            <a:spAutoFit/>
          </a:bodyPr>
          <a:lstStyle/>
          <a:p>
            <a:pPr algn="ctr"/>
            <a:r>
              <a:rPr kumimoji="1" lang="en-US" altLang="ja-JP" sz="1200" dirty="0">
                <a:latin typeface="BIZ UDPゴシック" panose="020B0400000000000000" pitchFamily="50" charset="-128"/>
                <a:ea typeface="BIZ UDPゴシック" panose="020B0400000000000000" pitchFamily="50" charset="-128"/>
              </a:rPr>
              <a:t>1</a:t>
            </a:r>
            <a:r>
              <a:rPr kumimoji="1" lang="ja-JP" altLang="en-US" sz="1200" dirty="0">
                <a:latin typeface="BIZ UDPゴシック" panose="020B0400000000000000" pitchFamily="50" charset="-128"/>
                <a:ea typeface="BIZ UDPゴシック" panose="020B0400000000000000" pitchFamily="50" charset="-128"/>
              </a:rPr>
              <a:t>通目メルマガ</a:t>
            </a:r>
          </a:p>
        </p:txBody>
      </p:sp>
      <p:sp>
        <p:nvSpPr>
          <p:cNvPr id="102" name="吹き出し: 四角形 101">
            <a:extLst>
              <a:ext uri="{FF2B5EF4-FFF2-40B4-BE49-F238E27FC236}">
                <a16:creationId xmlns:a16="http://schemas.microsoft.com/office/drawing/2014/main" id="{370AB1D8-708E-6D73-CF70-74C3525FA767}"/>
              </a:ext>
            </a:extLst>
          </p:cNvPr>
          <p:cNvSpPr/>
          <p:nvPr/>
        </p:nvSpPr>
        <p:spPr>
          <a:xfrm>
            <a:off x="8571287" y="3470388"/>
            <a:ext cx="1166948" cy="427931"/>
          </a:xfrm>
          <a:prstGeom prst="wedgeRectCallout">
            <a:avLst>
              <a:gd name="adj1" fmla="val -20833"/>
              <a:gd name="adj2" fmla="val 8081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3" name="Google Shape;466;g34663be1ad2_0_707">
            <a:extLst>
              <a:ext uri="{FF2B5EF4-FFF2-40B4-BE49-F238E27FC236}">
                <a16:creationId xmlns:a16="http://schemas.microsoft.com/office/drawing/2014/main" id="{22EEAC00-D9EA-C728-A99F-CE110A6795BF}"/>
              </a:ext>
            </a:extLst>
          </p:cNvPr>
          <p:cNvSpPr txBox="1"/>
          <p:nvPr/>
        </p:nvSpPr>
        <p:spPr>
          <a:xfrm>
            <a:off x="8285092" y="4494498"/>
            <a:ext cx="1275096" cy="276959"/>
          </a:xfrm>
          <a:prstGeom prst="rect">
            <a:avLst/>
          </a:prstGeom>
          <a:noFill/>
          <a:ln>
            <a:noFill/>
          </a:ln>
        </p:spPr>
        <p:txBody>
          <a:bodyPr spcFirstLastPara="1" wrap="square" lIns="91425" tIns="45700" rIns="91425" bIns="45700" anchor="t" anchorCtr="0">
            <a:spAutoFit/>
          </a:bodyPr>
          <a:lstStyle/>
          <a:p>
            <a:pPr algn="ctr"/>
            <a:r>
              <a:rPr lang="en-US" altLang="ja-JP" sz="1200" dirty="0">
                <a:solidFill>
                  <a:srgbClr val="FF0000"/>
                </a:solidFill>
                <a:latin typeface="BIZ UDPゴシック" panose="020B0400000000000000" pitchFamily="50" charset="-128"/>
                <a:ea typeface="BIZ UDPゴシック" panose="020B0400000000000000" pitchFamily="50" charset="-128"/>
              </a:rPr>
              <a:t>18</a:t>
            </a:r>
            <a:r>
              <a:rPr lang="ja-JP" altLang="en-US" sz="1200" dirty="0">
                <a:solidFill>
                  <a:srgbClr val="FF0000"/>
                </a:solidFill>
                <a:latin typeface="BIZ UDPゴシック" panose="020B0400000000000000" pitchFamily="50" charset="-128"/>
                <a:ea typeface="BIZ UDPゴシック" panose="020B0400000000000000" pitchFamily="50" charset="-128"/>
              </a:rPr>
              <a:t>時</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p:txBody>
      </p:sp>
      <p:sp>
        <p:nvSpPr>
          <p:cNvPr id="105" name="Google Shape;466;g34663be1ad2_0_707">
            <a:extLst>
              <a:ext uri="{FF2B5EF4-FFF2-40B4-BE49-F238E27FC236}">
                <a16:creationId xmlns:a16="http://schemas.microsoft.com/office/drawing/2014/main" id="{4B7A2C0E-1444-DC9D-B655-FC963DCAE7EE}"/>
              </a:ext>
            </a:extLst>
          </p:cNvPr>
          <p:cNvSpPr txBox="1"/>
          <p:nvPr/>
        </p:nvSpPr>
        <p:spPr>
          <a:xfrm>
            <a:off x="6528099" y="4125076"/>
            <a:ext cx="1166949" cy="276959"/>
          </a:xfrm>
          <a:prstGeom prst="rect">
            <a:avLst/>
          </a:prstGeom>
          <a:noFill/>
          <a:ln>
            <a:noFill/>
          </a:ln>
        </p:spPr>
        <p:txBody>
          <a:bodyPr spcFirstLastPara="1" wrap="square" lIns="91425" tIns="45700" rIns="91425" bIns="45700" anchor="t" anchorCtr="0">
            <a:spAutoFit/>
          </a:bodyPr>
          <a:lstStyle/>
          <a:p>
            <a:pPr algn="ctr"/>
            <a:r>
              <a:rPr lang="ja-JP" altLang="en-US" sz="1200" dirty="0">
                <a:latin typeface="BIZ UDPゴシック" panose="020B0400000000000000" pitchFamily="50" charset="-128"/>
                <a:ea typeface="BIZ UDPゴシック" panose="020B0400000000000000" pitchFamily="50" charset="-128"/>
              </a:rPr>
              <a:t>シナリオ発動</a:t>
            </a:r>
            <a:endParaRPr kumimoji="1" lang="ja-JP" altLang="en-US" sz="1200" dirty="0">
              <a:latin typeface="BIZ UDPゴシック" panose="020B0400000000000000" pitchFamily="50" charset="-128"/>
              <a:ea typeface="BIZ UDPゴシック" panose="020B0400000000000000" pitchFamily="50" charset="-128"/>
            </a:endParaRPr>
          </a:p>
        </p:txBody>
      </p:sp>
      <p:sp>
        <p:nvSpPr>
          <p:cNvPr id="107" name="吹き出し: 四角形 106">
            <a:extLst>
              <a:ext uri="{FF2B5EF4-FFF2-40B4-BE49-F238E27FC236}">
                <a16:creationId xmlns:a16="http://schemas.microsoft.com/office/drawing/2014/main" id="{327E2DC2-C1A7-F799-E033-99FE3BD38DDF}"/>
              </a:ext>
            </a:extLst>
          </p:cNvPr>
          <p:cNvSpPr/>
          <p:nvPr/>
        </p:nvSpPr>
        <p:spPr>
          <a:xfrm>
            <a:off x="6528099" y="4049591"/>
            <a:ext cx="1166948" cy="427931"/>
          </a:xfrm>
          <a:prstGeom prst="wedgeRectCallout">
            <a:avLst>
              <a:gd name="adj1" fmla="val -20833"/>
              <a:gd name="adj2" fmla="val 44184"/>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8" name="グラフィックス 107" descr="封筒 単色塗りつぶし">
            <a:extLst>
              <a:ext uri="{FF2B5EF4-FFF2-40B4-BE49-F238E27FC236}">
                <a16:creationId xmlns:a16="http://schemas.microsoft.com/office/drawing/2014/main" id="{E0F9FBF4-49CC-BE18-EAEC-94A8E940E5C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743011" y="3986030"/>
            <a:ext cx="400070" cy="400070"/>
          </a:xfrm>
          <a:prstGeom prst="rect">
            <a:avLst/>
          </a:prstGeom>
        </p:spPr>
      </p:pic>
      <p:sp>
        <p:nvSpPr>
          <p:cNvPr id="109" name="Google Shape;466;g34663be1ad2_0_707">
            <a:extLst>
              <a:ext uri="{FF2B5EF4-FFF2-40B4-BE49-F238E27FC236}">
                <a16:creationId xmlns:a16="http://schemas.microsoft.com/office/drawing/2014/main" id="{4C840288-AE7D-89AE-36C4-D5D10B2BB519}"/>
              </a:ext>
            </a:extLst>
          </p:cNvPr>
          <p:cNvSpPr txBox="1"/>
          <p:nvPr/>
        </p:nvSpPr>
        <p:spPr>
          <a:xfrm>
            <a:off x="10225915" y="3564743"/>
            <a:ext cx="1251831" cy="276959"/>
          </a:xfrm>
          <a:prstGeom prst="rect">
            <a:avLst/>
          </a:prstGeom>
          <a:noFill/>
          <a:ln>
            <a:noFill/>
          </a:ln>
        </p:spPr>
        <p:txBody>
          <a:bodyPr spcFirstLastPara="1" wrap="square" lIns="91425" tIns="45700" rIns="91425" bIns="45700" anchor="t" anchorCtr="0">
            <a:spAutoFit/>
          </a:bodyPr>
          <a:lstStyle/>
          <a:p>
            <a:pPr algn="ctr"/>
            <a:r>
              <a:rPr lang="en-US" altLang="ja-JP" sz="1200" dirty="0">
                <a:latin typeface="BIZ UDPゴシック" panose="020B0400000000000000" pitchFamily="50" charset="-128"/>
                <a:ea typeface="BIZ UDPゴシック" panose="020B0400000000000000" pitchFamily="50" charset="-128"/>
              </a:rPr>
              <a:t>2</a:t>
            </a:r>
            <a:r>
              <a:rPr kumimoji="1" lang="ja-JP" altLang="en-US" sz="1200" dirty="0">
                <a:latin typeface="BIZ UDPゴシック" panose="020B0400000000000000" pitchFamily="50" charset="-128"/>
                <a:ea typeface="BIZ UDPゴシック" panose="020B0400000000000000" pitchFamily="50" charset="-128"/>
              </a:rPr>
              <a:t>通目メルマガ</a:t>
            </a:r>
          </a:p>
        </p:txBody>
      </p:sp>
      <p:sp>
        <p:nvSpPr>
          <p:cNvPr id="113" name="吹き出し: 四角形 112">
            <a:extLst>
              <a:ext uri="{FF2B5EF4-FFF2-40B4-BE49-F238E27FC236}">
                <a16:creationId xmlns:a16="http://schemas.microsoft.com/office/drawing/2014/main" id="{D5F90B62-B46B-E550-56DE-1756A268637F}"/>
              </a:ext>
            </a:extLst>
          </p:cNvPr>
          <p:cNvSpPr/>
          <p:nvPr/>
        </p:nvSpPr>
        <p:spPr>
          <a:xfrm>
            <a:off x="10250825" y="3470388"/>
            <a:ext cx="1166948" cy="427931"/>
          </a:xfrm>
          <a:prstGeom prst="wedgeRectCallout">
            <a:avLst>
              <a:gd name="adj1" fmla="val -20833"/>
              <a:gd name="adj2" fmla="val 80815"/>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4" name="Google Shape;466;g34663be1ad2_0_707">
            <a:extLst>
              <a:ext uri="{FF2B5EF4-FFF2-40B4-BE49-F238E27FC236}">
                <a16:creationId xmlns:a16="http://schemas.microsoft.com/office/drawing/2014/main" id="{BC7F344C-364C-4CB7-EBF8-3F3B2721DCBC}"/>
              </a:ext>
            </a:extLst>
          </p:cNvPr>
          <p:cNvSpPr txBox="1"/>
          <p:nvPr/>
        </p:nvSpPr>
        <p:spPr>
          <a:xfrm>
            <a:off x="9964630" y="4494498"/>
            <a:ext cx="1275096" cy="276959"/>
          </a:xfrm>
          <a:prstGeom prst="rect">
            <a:avLst/>
          </a:prstGeom>
          <a:noFill/>
          <a:ln>
            <a:noFill/>
          </a:ln>
        </p:spPr>
        <p:txBody>
          <a:bodyPr spcFirstLastPara="1" wrap="square" lIns="91425" tIns="45700" rIns="91425" bIns="45700" anchor="t" anchorCtr="0">
            <a:spAutoFit/>
          </a:bodyPr>
          <a:lstStyle/>
          <a:p>
            <a:pPr algn="ctr"/>
            <a:r>
              <a:rPr lang="en-US" altLang="ja-JP" sz="1200" dirty="0">
                <a:solidFill>
                  <a:srgbClr val="FF0000"/>
                </a:solidFill>
                <a:latin typeface="BIZ UDPゴシック" panose="020B0400000000000000" pitchFamily="50" charset="-128"/>
                <a:ea typeface="BIZ UDPゴシック" panose="020B0400000000000000" pitchFamily="50" charset="-128"/>
              </a:rPr>
              <a:t>2</a:t>
            </a:r>
            <a:r>
              <a:rPr lang="ja-JP" altLang="en-US" sz="1200" dirty="0">
                <a:solidFill>
                  <a:srgbClr val="FF0000"/>
                </a:solidFill>
                <a:latin typeface="BIZ UDPゴシック" panose="020B0400000000000000" pitchFamily="50" charset="-128"/>
                <a:ea typeface="BIZ UDPゴシック" panose="020B0400000000000000" pitchFamily="50" charset="-128"/>
              </a:rPr>
              <a:t>日後の</a:t>
            </a:r>
            <a:r>
              <a:rPr lang="en-US" altLang="ja-JP" sz="1200" dirty="0">
                <a:solidFill>
                  <a:srgbClr val="FF0000"/>
                </a:solidFill>
                <a:latin typeface="BIZ UDPゴシック" panose="020B0400000000000000" pitchFamily="50" charset="-128"/>
                <a:ea typeface="BIZ UDPゴシック" panose="020B0400000000000000" pitchFamily="50" charset="-128"/>
              </a:rPr>
              <a:t>12</a:t>
            </a:r>
            <a:r>
              <a:rPr lang="ja-JP" altLang="en-US" sz="1200" dirty="0">
                <a:solidFill>
                  <a:srgbClr val="FF0000"/>
                </a:solidFill>
                <a:latin typeface="BIZ UDPゴシック" panose="020B0400000000000000" pitchFamily="50" charset="-128"/>
                <a:ea typeface="BIZ UDPゴシック" panose="020B0400000000000000" pitchFamily="50" charset="-128"/>
              </a:rPr>
              <a:t>時</a:t>
            </a:r>
            <a:endParaRPr lang="en-US" altLang="ja-JP" sz="1200" dirty="0">
              <a:solidFill>
                <a:srgbClr val="FF0000"/>
              </a:solidFill>
              <a:latin typeface="BIZ UDPゴシック" panose="020B0400000000000000" pitchFamily="50" charset="-128"/>
              <a:ea typeface="BIZ UDPゴシック" panose="020B0400000000000000" pitchFamily="50" charset="-128"/>
            </a:endParaRPr>
          </a:p>
        </p:txBody>
      </p:sp>
      <p:pic>
        <p:nvPicPr>
          <p:cNvPr id="115" name="グラフィックス 114" descr="封筒 単色塗りつぶし">
            <a:extLst>
              <a:ext uri="{FF2B5EF4-FFF2-40B4-BE49-F238E27FC236}">
                <a16:creationId xmlns:a16="http://schemas.microsoft.com/office/drawing/2014/main" id="{B93431E1-67DB-D0FC-A004-85663EBA838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22549" y="3986030"/>
            <a:ext cx="400070" cy="400070"/>
          </a:xfrm>
          <a:prstGeom prst="rect">
            <a:avLst/>
          </a:prstGeom>
        </p:spPr>
      </p:pic>
      <p:sp>
        <p:nvSpPr>
          <p:cNvPr id="9" name="Google Shape;466;g34663be1ad2_0_707">
            <a:extLst>
              <a:ext uri="{FF2B5EF4-FFF2-40B4-BE49-F238E27FC236}">
                <a16:creationId xmlns:a16="http://schemas.microsoft.com/office/drawing/2014/main" id="{375AA13E-1F26-EE4D-1F5A-29BB6013E3F0}"/>
              </a:ext>
            </a:extLst>
          </p:cNvPr>
          <p:cNvSpPr txBox="1"/>
          <p:nvPr/>
        </p:nvSpPr>
        <p:spPr>
          <a:xfrm>
            <a:off x="1525045" y="5757944"/>
            <a:ext cx="9141911" cy="523180"/>
          </a:xfrm>
          <a:prstGeom prst="rect">
            <a:avLst/>
          </a:prstGeom>
          <a:solidFill>
            <a:schemeClr val="bg1"/>
          </a:solidFill>
          <a:ln>
            <a:noFill/>
          </a:ln>
        </p:spPr>
        <p:txBody>
          <a:bodyPr spcFirstLastPara="1" wrap="square" lIns="91425" tIns="45700" rIns="91425" bIns="45700" anchor="t" anchorCtr="0">
            <a:spAutoFit/>
          </a:bodyPr>
          <a:lstStyle/>
          <a:p>
            <a:pPr algn="ctr"/>
            <a:r>
              <a:rPr kumimoji="1" lang="en-US" altLang="ja-JP" sz="1400" dirty="0">
                <a:latin typeface="BIZ UDPゴシック" panose="020B0400000000000000" pitchFamily="50" charset="-128"/>
                <a:ea typeface="BIZ UDPゴシック" panose="020B0400000000000000" pitchFamily="50" charset="-128"/>
              </a:rPr>
              <a:t>12</a:t>
            </a:r>
            <a:r>
              <a:rPr kumimoji="1" lang="ja-JP" altLang="en-US" sz="1400" dirty="0">
                <a:latin typeface="BIZ UDPゴシック" panose="020B0400000000000000" pitchFamily="50" charset="-128"/>
                <a:ea typeface="BIZ UDPゴシック" panose="020B0400000000000000" pitchFamily="50" charset="-128"/>
              </a:rPr>
              <a:t>時を起点にしたとき、</a:t>
            </a:r>
            <a:r>
              <a:rPr kumimoji="1" lang="en-US" altLang="ja-JP" sz="1400" dirty="0">
                <a:latin typeface="BIZ UDPゴシック" panose="020B0400000000000000" pitchFamily="50" charset="-128"/>
                <a:ea typeface="BIZ UDPゴシック" panose="020B0400000000000000" pitchFamily="50" charset="-128"/>
              </a:rPr>
              <a:t>10</a:t>
            </a:r>
            <a:r>
              <a:rPr kumimoji="1" lang="ja-JP" altLang="en-US" sz="1400" dirty="0">
                <a:latin typeface="BIZ UDPゴシック" panose="020B0400000000000000" pitchFamily="50" charset="-128"/>
                <a:ea typeface="BIZ UDPゴシック" panose="020B0400000000000000" pitchFamily="50" charset="-128"/>
              </a:rPr>
              <a:t>分後に配信（＝経過時間）は、</a:t>
            </a:r>
            <a:r>
              <a:rPr kumimoji="1" lang="en-US" altLang="ja-JP" sz="1400" dirty="0">
                <a:latin typeface="BIZ UDPゴシック" panose="020B0400000000000000" pitchFamily="50" charset="-128"/>
                <a:ea typeface="BIZ UDPゴシック" panose="020B0400000000000000" pitchFamily="50" charset="-128"/>
              </a:rPr>
              <a:t>12</a:t>
            </a:r>
            <a:r>
              <a:rPr kumimoji="1" lang="ja-JP" altLang="en-US" sz="1400" dirty="0">
                <a:latin typeface="BIZ UDPゴシック" panose="020B0400000000000000" pitchFamily="50" charset="-128"/>
                <a:ea typeface="BIZ UDPゴシック" panose="020B0400000000000000" pitchFamily="50" charset="-128"/>
              </a:rPr>
              <a:t>時</a:t>
            </a:r>
            <a:r>
              <a:rPr kumimoji="1" lang="en-US" altLang="ja-JP" sz="1400" dirty="0">
                <a:latin typeface="BIZ UDPゴシック" panose="020B0400000000000000" pitchFamily="50" charset="-128"/>
                <a:ea typeface="BIZ UDPゴシック" panose="020B0400000000000000" pitchFamily="50" charset="-128"/>
              </a:rPr>
              <a:t>10</a:t>
            </a:r>
            <a:r>
              <a:rPr kumimoji="1" lang="ja-JP" altLang="en-US" sz="1400" dirty="0">
                <a:latin typeface="BIZ UDPゴシック" panose="020B0400000000000000" pitchFamily="50" charset="-128"/>
                <a:ea typeface="BIZ UDPゴシック" panose="020B0400000000000000" pitchFamily="50" charset="-128"/>
              </a:rPr>
              <a:t>分に配信（＝時刻で指定）と同じ意味になります。</a:t>
            </a:r>
            <a:endParaRPr kumimoji="1" lang="en-US" altLang="ja-JP" sz="1400" dirty="0">
              <a:latin typeface="BIZ UDPゴシック" panose="020B0400000000000000" pitchFamily="50" charset="-128"/>
              <a:ea typeface="BIZ UDPゴシック" panose="020B0400000000000000" pitchFamily="50" charset="-128"/>
            </a:endParaRPr>
          </a:p>
          <a:p>
            <a:pPr algn="ctr"/>
            <a:r>
              <a:rPr lang="ja-JP" altLang="en-US" sz="1400" dirty="0">
                <a:latin typeface="BIZ UDPゴシック" panose="020B0400000000000000" pitchFamily="50" charset="-128"/>
                <a:ea typeface="BIZ UDPゴシック" panose="020B0400000000000000" pitchFamily="50" charset="-128"/>
              </a:rPr>
              <a:t>ただ、発動時間の設定によっては使い方が変わりますので、</a:t>
            </a:r>
            <a:r>
              <a:rPr kumimoji="1" lang="ja-JP" altLang="en-US" sz="1400" dirty="0">
                <a:latin typeface="BIZ UDPゴシック" panose="020B0400000000000000" pitchFamily="50" charset="-128"/>
                <a:ea typeface="BIZ UDPゴシック" panose="020B0400000000000000" pitchFamily="50" charset="-128"/>
              </a:rPr>
              <a:t>次のスライドをご確認ください。</a:t>
            </a:r>
          </a:p>
        </p:txBody>
      </p:sp>
      <p:sp>
        <p:nvSpPr>
          <p:cNvPr id="60" name="Google Shape;466;g34663be1ad2_0_707">
            <a:extLst>
              <a:ext uri="{FF2B5EF4-FFF2-40B4-BE49-F238E27FC236}">
                <a16:creationId xmlns:a16="http://schemas.microsoft.com/office/drawing/2014/main" id="{742E3082-A9ED-26F5-A6FF-7B11EC2C513B}"/>
              </a:ext>
            </a:extLst>
          </p:cNvPr>
          <p:cNvSpPr txBox="1"/>
          <p:nvPr/>
        </p:nvSpPr>
        <p:spPr>
          <a:xfrm>
            <a:off x="475707" y="4976591"/>
            <a:ext cx="5286103" cy="523180"/>
          </a:xfrm>
          <a:prstGeom prst="rect">
            <a:avLst/>
          </a:prstGeom>
          <a:solidFill>
            <a:schemeClr val="bg1"/>
          </a:solidFill>
          <a:ln>
            <a:noFill/>
          </a:ln>
        </p:spPr>
        <p:txBody>
          <a:bodyPr spcFirstLastPara="1" wrap="square" lIns="91425" tIns="45700" rIns="91425" bIns="45700" anchor="t" anchorCtr="0">
            <a:spAutoFit/>
          </a:bodyPr>
          <a:lstStyle/>
          <a:p>
            <a:pPr algn="ctr"/>
            <a:r>
              <a:rPr lang="en-US" altLang="ja-JP" sz="1400" u="sng" dirty="0">
                <a:latin typeface="BIZ UDPゴシック" panose="020B0400000000000000" pitchFamily="50" charset="-128"/>
                <a:ea typeface="BIZ UDPゴシック" panose="020B0400000000000000" pitchFamily="50" charset="-128"/>
              </a:rPr>
              <a:t>※2</a:t>
            </a:r>
            <a:r>
              <a:rPr lang="ja-JP" altLang="en-US" sz="1400" u="sng" dirty="0">
                <a:latin typeface="BIZ UDPゴシック" panose="020B0400000000000000" pitchFamily="50" charset="-128"/>
                <a:ea typeface="BIZ UDPゴシック" panose="020B0400000000000000" pitchFamily="50" charset="-128"/>
              </a:rPr>
              <a:t>通目の配信時間は、</a:t>
            </a:r>
            <a:r>
              <a:rPr lang="en-US" altLang="ja-JP" sz="1400" u="sng" dirty="0">
                <a:latin typeface="BIZ UDPゴシック" panose="020B0400000000000000" pitchFamily="50" charset="-128"/>
                <a:ea typeface="BIZ UDPゴシック" panose="020B0400000000000000" pitchFamily="50" charset="-128"/>
              </a:rPr>
              <a:t>1</a:t>
            </a:r>
            <a:r>
              <a:rPr lang="ja-JP" altLang="en-US" sz="1400" u="sng" dirty="0">
                <a:latin typeface="BIZ UDPゴシック" panose="020B0400000000000000" pitchFamily="50" charset="-128"/>
                <a:ea typeface="BIZ UDPゴシック" panose="020B0400000000000000" pitchFamily="50" charset="-128"/>
              </a:rPr>
              <a:t>通目の配信時間からではなく、</a:t>
            </a:r>
            <a:endParaRPr lang="en-US" altLang="ja-JP" sz="1400" u="sng" dirty="0">
              <a:latin typeface="BIZ UDPゴシック" panose="020B0400000000000000" pitchFamily="50" charset="-128"/>
              <a:ea typeface="BIZ UDPゴシック" panose="020B0400000000000000" pitchFamily="50" charset="-128"/>
            </a:endParaRPr>
          </a:p>
          <a:p>
            <a:pPr algn="ctr"/>
            <a:r>
              <a:rPr lang="ja-JP" altLang="en-US" sz="1400" u="sng" dirty="0">
                <a:solidFill>
                  <a:srgbClr val="FF0000"/>
                </a:solidFill>
                <a:latin typeface="BIZ UDPゴシック" panose="020B0400000000000000" pitchFamily="50" charset="-128"/>
                <a:ea typeface="BIZ UDPゴシック" panose="020B0400000000000000" pitchFamily="50" charset="-128"/>
              </a:rPr>
              <a:t>シナリオ発動時間が起点</a:t>
            </a:r>
            <a:r>
              <a:rPr lang="ja-JP" altLang="en-US" sz="1400" u="sng" dirty="0">
                <a:latin typeface="BIZ UDPゴシック" panose="020B0400000000000000" pitchFamily="50" charset="-128"/>
                <a:ea typeface="BIZ UDPゴシック" panose="020B0400000000000000" pitchFamily="50" charset="-128"/>
              </a:rPr>
              <a:t>となります。</a:t>
            </a:r>
            <a:endParaRPr kumimoji="1" lang="ja-JP" altLang="en-US" sz="1400" u="sng" dirty="0">
              <a:latin typeface="BIZ UDPゴシック" panose="020B0400000000000000" pitchFamily="50" charset="-128"/>
              <a:ea typeface="BIZ UDPゴシック" panose="020B0400000000000000" pitchFamily="50" charset="-128"/>
            </a:endParaRPr>
          </a:p>
        </p:txBody>
      </p:sp>
      <p:sp>
        <p:nvSpPr>
          <p:cNvPr id="19" name="Google Shape;466;g34663be1ad2_0_707">
            <a:extLst>
              <a:ext uri="{FF2B5EF4-FFF2-40B4-BE49-F238E27FC236}">
                <a16:creationId xmlns:a16="http://schemas.microsoft.com/office/drawing/2014/main" id="{329E3AAF-A6AF-AD2B-3931-7E5294611A56}"/>
              </a:ext>
            </a:extLst>
          </p:cNvPr>
          <p:cNvSpPr txBox="1"/>
          <p:nvPr/>
        </p:nvSpPr>
        <p:spPr>
          <a:xfrm>
            <a:off x="6430190" y="4976591"/>
            <a:ext cx="5286103" cy="523180"/>
          </a:xfrm>
          <a:prstGeom prst="rect">
            <a:avLst/>
          </a:prstGeom>
          <a:solidFill>
            <a:schemeClr val="bg1"/>
          </a:solidFill>
          <a:ln>
            <a:noFill/>
          </a:ln>
        </p:spPr>
        <p:txBody>
          <a:bodyPr spcFirstLastPara="1" wrap="square" lIns="91425" tIns="45700" rIns="91425" bIns="45700" anchor="t" anchorCtr="0">
            <a:spAutoFit/>
          </a:bodyPr>
          <a:lstStyle/>
          <a:p>
            <a:pPr algn="ctr"/>
            <a:r>
              <a:rPr lang="en-US" altLang="ja-JP" sz="1400" u="sng" dirty="0">
                <a:latin typeface="BIZ UDPゴシック" panose="020B0400000000000000" pitchFamily="50" charset="-128"/>
                <a:ea typeface="BIZ UDPゴシック" panose="020B0400000000000000" pitchFamily="50" charset="-128"/>
              </a:rPr>
              <a:t>※2</a:t>
            </a:r>
            <a:r>
              <a:rPr lang="ja-JP" altLang="en-US" sz="1400" u="sng" dirty="0">
                <a:latin typeface="BIZ UDPゴシック" panose="020B0400000000000000" pitchFamily="50" charset="-128"/>
                <a:ea typeface="BIZ UDPゴシック" panose="020B0400000000000000" pitchFamily="50" charset="-128"/>
              </a:rPr>
              <a:t>通目の配信時間は、</a:t>
            </a:r>
            <a:r>
              <a:rPr lang="en-US" altLang="ja-JP" sz="1400" u="sng" dirty="0">
                <a:latin typeface="BIZ UDPゴシック" panose="020B0400000000000000" pitchFamily="50" charset="-128"/>
                <a:ea typeface="BIZ UDPゴシック" panose="020B0400000000000000" pitchFamily="50" charset="-128"/>
              </a:rPr>
              <a:t>1</a:t>
            </a:r>
            <a:r>
              <a:rPr lang="ja-JP" altLang="en-US" sz="1400" u="sng" dirty="0">
                <a:latin typeface="BIZ UDPゴシック" panose="020B0400000000000000" pitchFamily="50" charset="-128"/>
                <a:ea typeface="BIZ UDPゴシック" panose="020B0400000000000000" pitchFamily="50" charset="-128"/>
              </a:rPr>
              <a:t>通目の配信時間からではなく、</a:t>
            </a:r>
            <a:endParaRPr lang="en-US" altLang="ja-JP" sz="1400" u="sng" dirty="0">
              <a:latin typeface="BIZ UDPゴシック" panose="020B0400000000000000" pitchFamily="50" charset="-128"/>
              <a:ea typeface="BIZ UDPゴシック" panose="020B0400000000000000" pitchFamily="50" charset="-128"/>
            </a:endParaRPr>
          </a:p>
          <a:p>
            <a:pPr algn="ctr"/>
            <a:r>
              <a:rPr lang="ja-JP" altLang="en-US" sz="1400" u="sng" dirty="0">
                <a:solidFill>
                  <a:srgbClr val="FF0000"/>
                </a:solidFill>
                <a:latin typeface="BIZ UDPゴシック" panose="020B0400000000000000" pitchFamily="50" charset="-128"/>
                <a:ea typeface="BIZ UDPゴシック" panose="020B0400000000000000" pitchFamily="50" charset="-128"/>
              </a:rPr>
              <a:t>シナリオ発動時間が起点</a:t>
            </a:r>
            <a:r>
              <a:rPr lang="ja-JP" altLang="en-US" sz="1400" u="sng" dirty="0">
                <a:latin typeface="BIZ UDPゴシック" panose="020B0400000000000000" pitchFamily="50" charset="-128"/>
                <a:ea typeface="BIZ UDPゴシック" panose="020B0400000000000000" pitchFamily="50" charset="-128"/>
              </a:rPr>
              <a:t>となります。</a:t>
            </a:r>
            <a:endParaRPr kumimoji="1" lang="ja-JP" altLang="en-US" sz="1400" u="sng"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83519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9706C8-7709-99B6-D3B3-2C395D7F4140}"/>
            </a:ext>
          </a:extLst>
        </p:cNvPr>
        <p:cNvGrpSpPr/>
        <p:nvPr/>
      </p:nvGrpSpPr>
      <p:grpSpPr>
        <a:xfrm>
          <a:off x="0" y="0"/>
          <a:ext cx="0" cy="0"/>
          <a:chOff x="0" y="0"/>
          <a:chExt cx="0" cy="0"/>
        </a:xfrm>
      </p:grpSpPr>
      <p:sp>
        <p:nvSpPr>
          <p:cNvPr id="5" name="Google Shape;699;p25">
            <a:extLst>
              <a:ext uri="{FF2B5EF4-FFF2-40B4-BE49-F238E27FC236}">
                <a16:creationId xmlns:a16="http://schemas.microsoft.com/office/drawing/2014/main" id="{EC389310-155A-DF91-D5EA-052A14B18B2F}"/>
              </a:ext>
            </a:extLst>
          </p:cNvPr>
          <p:cNvSpPr txBox="1"/>
          <p:nvPr/>
        </p:nvSpPr>
        <p:spPr>
          <a:xfrm>
            <a:off x="95794" y="78502"/>
            <a:ext cx="9276618"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シナリオ配信設定について</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sp>
        <p:nvSpPr>
          <p:cNvPr id="6" name="Google Shape;466;g34663be1ad2_0_707">
            <a:extLst>
              <a:ext uri="{FF2B5EF4-FFF2-40B4-BE49-F238E27FC236}">
                <a16:creationId xmlns:a16="http://schemas.microsoft.com/office/drawing/2014/main" id="{C036938B-3712-4696-A62B-925B2578D858}"/>
              </a:ext>
            </a:extLst>
          </p:cNvPr>
          <p:cNvSpPr txBox="1"/>
          <p:nvPr/>
        </p:nvSpPr>
        <p:spPr>
          <a:xfrm>
            <a:off x="1057418" y="880536"/>
            <a:ext cx="10077163" cy="369291"/>
          </a:xfrm>
          <a:prstGeom prst="rect">
            <a:avLst/>
          </a:prstGeom>
          <a:solidFill>
            <a:schemeClr val="bg1"/>
          </a:solidFill>
          <a:ln>
            <a:noFill/>
          </a:ln>
        </p:spPr>
        <p:txBody>
          <a:bodyPr spcFirstLastPara="1" wrap="square" lIns="91425" tIns="45700" rIns="91425" bIns="45700" anchor="t" anchorCtr="0">
            <a:spAutoFit/>
          </a:bodyPr>
          <a:lstStyle/>
          <a:p>
            <a:pPr algn="ctr"/>
            <a:r>
              <a:rPr lang="ja-JP" altLang="en-US" dirty="0">
                <a:latin typeface="BIZ UDPゴシック" panose="020B0400000000000000" pitchFamily="50" charset="-128"/>
                <a:ea typeface="BIZ UDPゴシック" panose="020B0400000000000000" pitchFamily="50" charset="-128"/>
              </a:rPr>
              <a:t>発動時間と送信</a:t>
            </a:r>
            <a:r>
              <a:rPr kumimoji="1" lang="ja-JP" altLang="en-US" dirty="0">
                <a:latin typeface="BIZ UDPゴシック" panose="020B0400000000000000" pitchFamily="50" charset="-128"/>
                <a:ea typeface="BIZ UDPゴシック" panose="020B0400000000000000" pitchFamily="50" charset="-128"/>
              </a:rPr>
              <a:t>時間形式の使い方について</a:t>
            </a:r>
          </a:p>
        </p:txBody>
      </p:sp>
      <p:graphicFrame>
        <p:nvGraphicFramePr>
          <p:cNvPr id="9" name="表 8">
            <a:extLst>
              <a:ext uri="{FF2B5EF4-FFF2-40B4-BE49-F238E27FC236}">
                <a16:creationId xmlns:a16="http://schemas.microsoft.com/office/drawing/2014/main" id="{AB24956D-EA07-59D9-29AC-C31FD5C911CD}"/>
              </a:ext>
            </a:extLst>
          </p:cNvPr>
          <p:cNvGraphicFramePr>
            <a:graphicFrameLocks noGrp="1"/>
          </p:cNvGraphicFramePr>
          <p:nvPr>
            <p:extLst>
              <p:ext uri="{D42A27DB-BD31-4B8C-83A1-F6EECF244321}">
                <p14:modId xmlns:p14="http://schemas.microsoft.com/office/powerpoint/2010/main" val="826120000"/>
              </p:ext>
            </p:extLst>
          </p:nvPr>
        </p:nvGraphicFramePr>
        <p:xfrm>
          <a:off x="2964201" y="1357327"/>
          <a:ext cx="6263598" cy="1306277"/>
        </p:xfrm>
        <a:graphic>
          <a:graphicData uri="http://schemas.openxmlformats.org/drawingml/2006/table">
            <a:tbl>
              <a:tblPr firstRow="1" bandRow="1">
                <a:tableStyleId>{5C22544A-7EE6-4342-B048-85BDC9FD1C3A}</a:tableStyleId>
              </a:tblPr>
              <a:tblGrid>
                <a:gridCol w="1440180">
                  <a:extLst>
                    <a:ext uri="{9D8B030D-6E8A-4147-A177-3AD203B41FA5}">
                      <a16:colId xmlns:a16="http://schemas.microsoft.com/office/drawing/2014/main" val="532766433"/>
                    </a:ext>
                  </a:extLst>
                </a:gridCol>
                <a:gridCol w="1943418">
                  <a:extLst>
                    <a:ext uri="{9D8B030D-6E8A-4147-A177-3AD203B41FA5}">
                      <a16:colId xmlns:a16="http://schemas.microsoft.com/office/drawing/2014/main" val="586071242"/>
                    </a:ext>
                  </a:extLst>
                </a:gridCol>
                <a:gridCol w="1440000">
                  <a:extLst>
                    <a:ext uri="{9D8B030D-6E8A-4147-A177-3AD203B41FA5}">
                      <a16:colId xmlns:a16="http://schemas.microsoft.com/office/drawing/2014/main" val="1374605668"/>
                    </a:ext>
                  </a:extLst>
                </a:gridCol>
                <a:gridCol w="1440000">
                  <a:extLst>
                    <a:ext uri="{9D8B030D-6E8A-4147-A177-3AD203B41FA5}">
                      <a16:colId xmlns:a16="http://schemas.microsoft.com/office/drawing/2014/main" val="2077022545"/>
                    </a:ext>
                  </a:extLst>
                </a:gridCol>
              </a:tblGrid>
              <a:tr h="389477">
                <a:tc>
                  <a:txBody>
                    <a:bodyPr/>
                    <a:lstStyle/>
                    <a:p>
                      <a:pPr algn="ctr"/>
                      <a:endParaRPr kumimoji="1" lang="ja-JP" altLang="en-US" sz="1400" b="0" dirty="0">
                        <a:latin typeface="BIZ UDPゴシック" panose="020B0400000000000000" pitchFamily="50" charset="-128"/>
                        <a:ea typeface="BIZ UDPゴシック" panose="020B0400000000000000" pitchFamily="50"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endParaRPr kumimoji="1" lang="ja-JP" altLang="en-US" sz="1400" b="0" dirty="0">
                        <a:latin typeface="BIZ UDPゴシック" panose="020B0400000000000000" pitchFamily="50" charset="-128"/>
                        <a:ea typeface="BIZ UDPゴシック" panose="020B0400000000000000" pitchFamily="50"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gridSpan="2">
                  <a:txBody>
                    <a:bodyPr/>
                    <a:lstStyle/>
                    <a:p>
                      <a:pPr algn="ctr"/>
                      <a:r>
                        <a:rPr kumimoji="1" lang="ja-JP" altLang="en-US" sz="1400" b="0" dirty="0">
                          <a:latin typeface="BIZ UDPゴシック" panose="020B0400000000000000" pitchFamily="50" charset="-128"/>
                          <a:ea typeface="BIZ UDPゴシック" panose="020B0400000000000000" pitchFamily="50" charset="-128"/>
                        </a:rPr>
                        <a:t>発動時間</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hMerge="1">
                  <a:txBody>
                    <a:bodyPr/>
                    <a:lstStyle/>
                    <a:p>
                      <a:pPr algn="ctr"/>
                      <a:endParaRPr kumimoji="1" lang="ja-JP" altLang="en-US" sz="1200" b="0" dirty="0">
                        <a:latin typeface="Meiryo UI" panose="020B0604030504040204" pitchFamily="50" charset="-128"/>
                        <a:ea typeface="Meiryo UI" panose="020B0604030504040204" pitchFamily="50" charset="-128"/>
                      </a:endParaRPr>
                    </a:p>
                  </a:txBody>
                  <a:tcPr anchor="ctr"/>
                </a:tc>
                <a:extLst>
                  <a:ext uri="{0D108BD9-81ED-4DB2-BD59-A6C34878D82A}">
                    <a16:rowId xmlns:a16="http://schemas.microsoft.com/office/drawing/2014/main" val="389167023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400" b="0" dirty="0">
                        <a:latin typeface="BIZ UDPゴシック" panose="020B0400000000000000" pitchFamily="50" charset="-128"/>
                        <a:ea typeface="BIZ UDPゴシック" panose="020B0400000000000000" pitchFamily="50"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endParaRPr kumimoji="1" lang="ja-JP" altLang="en-US" sz="1100" b="0" dirty="0">
                        <a:latin typeface="BIZ UDPゴシック" panose="020B0400000000000000" pitchFamily="50" charset="-128"/>
                        <a:ea typeface="BIZ UDPゴシック" panose="020B0400000000000000" pitchFamily="50"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algn="ctr"/>
                      <a:r>
                        <a:rPr kumimoji="1" lang="ja-JP" altLang="en-US" sz="1100" b="0" dirty="0">
                          <a:latin typeface="BIZ UDPゴシック" panose="020B0400000000000000" pitchFamily="50" charset="-128"/>
                          <a:ea typeface="BIZ UDPゴシック" panose="020B0400000000000000" pitchFamily="50" charset="-128"/>
                        </a:rPr>
                        <a:t>通常（毎日</a:t>
                      </a:r>
                      <a:r>
                        <a:rPr kumimoji="1" lang="en-US" altLang="ja-JP" sz="1100" b="0" dirty="0">
                          <a:latin typeface="BIZ UDPゴシック" panose="020B0400000000000000" pitchFamily="50" charset="-128"/>
                          <a:ea typeface="BIZ UDPゴシック" panose="020B0400000000000000" pitchFamily="50" charset="-128"/>
                        </a:rPr>
                        <a:t>12</a:t>
                      </a:r>
                      <a:r>
                        <a:rPr kumimoji="1" lang="ja-JP" altLang="en-US" sz="1100" b="0" dirty="0">
                          <a:latin typeface="BIZ UDPゴシック" panose="020B0400000000000000" pitchFamily="50" charset="-128"/>
                          <a:ea typeface="BIZ UDPゴシック" panose="020B0400000000000000" pitchFamily="50" charset="-128"/>
                        </a:rPr>
                        <a:t>時）</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100" b="0" dirty="0">
                          <a:latin typeface="BIZ UDPゴシック" panose="020B0400000000000000" pitchFamily="50" charset="-128"/>
                          <a:ea typeface="BIZ UDPゴシック" panose="020B0400000000000000" pitchFamily="50" charset="-128"/>
                        </a:rPr>
                        <a:t>間隔（</a:t>
                      </a:r>
                      <a:r>
                        <a:rPr kumimoji="1" lang="en-US" altLang="ja-JP" sz="1100" b="0" dirty="0">
                          <a:latin typeface="BIZ UDPゴシック" panose="020B0400000000000000" pitchFamily="50" charset="-128"/>
                          <a:ea typeface="BIZ UDPゴシック" panose="020B0400000000000000" pitchFamily="50" charset="-128"/>
                        </a:rPr>
                        <a:t>10</a:t>
                      </a:r>
                      <a:r>
                        <a:rPr kumimoji="1" lang="ja-JP" altLang="en-US" sz="1100" b="0" dirty="0">
                          <a:latin typeface="BIZ UDPゴシック" panose="020B0400000000000000" pitchFamily="50" charset="-128"/>
                          <a:ea typeface="BIZ UDPゴシック" panose="020B0400000000000000" pitchFamily="50" charset="-128"/>
                        </a:rPr>
                        <a:t>分ごと）</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213654545"/>
                  </a:ext>
                </a:extLst>
              </a:tr>
              <a:tr h="3060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dirty="0">
                          <a:solidFill>
                            <a:schemeClr val="bg1"/>
                          </a:solidFill>
                          <a:latin typeface="BIZ UDPゴシック" panose="020B0400000000000000" pitchFamily="50" charset="-128"/>
                          <a:ea typeface="BIZ UDPゴシック" panose="020B0400000000000000" pitchFamily="50" charset="-128"/>
                        </a:rPr>
                        <a:t>送信時間形式</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r>
                        <a:rPr kumimoji="1" lang="ja-JP" altLang="en-US" sz="1100" b="0" dirty="0">
                          <a:latin typeface="BIZ UDPゴシック" panose="020B0400000000000000" pitchFamily="50" charset="-128"/>
                          <a:ea typeface="BIZ UDPゴシック" panose="020B0400000000000000" pitchFamily="50" charset="-128"/>
                        </a:rPr>
                        <a:t>発動から経過時間（</a:t>
                      </a:r>
                      <a:r>
                        <a:rPr kumimoji="1" lang="en-US" altLang="ja-JP" sz="1100" b="0" dirty="0">
                          <a:latin typeface="BIZ UDPゴシック" panose="020B0400000000000000" pitchFamily="50" charset="-128"/>
                          <a:ea typeface="BIZ UDPゴシック" panose="020B0400000000000000" pitchFamily="50" charset="-128"/>
                        </a:rPr>
                        <a:t>5</a:t>
                      </a:r>
                      <a:r>
                        <a:rPr kumimoji="1" lang="ja-JP" altLang="en-US" sz="1100" b="0" dirty="0">
                          <a:latin typeface="BIZ UDPゴシック" panose="020B0400000000000000" pitchFamily="50" charset="-128"/>
                          <a:ea typeface="BIZ UDPゴシック" panose="020B0400000000000000" pitchFamily="50" charset="-128"/>
                        </a:rPr>
                        <a:t>分後）</a:t>
                      </a:r>
                      <a:endParaRPr kumimoji="1" lang="en-US" altLang="ja-JP" sz="1100" b="0" dirty="0">
                        <a:latin typeface="BIZ UDPゴシック" panose="020B0400000000000000" pitchFamily="50" charset="-128"/>
                        <a:ea typeface="BIZ UDPゴシック" panose="020B0400000000000000" pitchFamily="50"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100" b="0" dirty="0">
                          <a:latin typeface="BIZ UDPゴシック" panose="020B0400000000000000" pitchFamily="50" charset="-128"/>
                          <a:ea typeface="BIZ UDPゴシック" panose="020B0400000000000000" pitchFamily="50" charset="-128"/>
                        </a:rPr>
                        <a:t>A</a:t>
                      </a:r>
                      <a:r>
                        <a:rPr kumimoji="1" lang="ja-JP" altLang="en-US" sz="1100" b="0" dirty="0">
                          <a:latin typeface="BIZ UDPゴシック" panose="020B0400000000000000" pitchFamily="50" charset="-128"/>
                          <a:ea typeface="BIZ UDPゴシック" panose="020B0400000000000000" pitchFamily="50" charset="-128"/>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kumimoji="1" lang="en-US" altLang="ja-JP" sz="1100" b="0">
                          <a:latin typeface="BIZ UDPゴシック" panose="020B0400000000000000" pitchFamily="50" charset="-128"/>
                          <a:ea typeface="BIZ UDPゴシック" panose="020B0400000000000000" pitchFamily="50" charset="-128"/>
                        </a:rPr>
                        <a:t>C</a:t>
                      </a:r>
                      <a:r>
                        <a:rPr kumimoji="1" lang="ja-JP" altLang="en-US" sz="1100" b="0">
                          <a:latin typeface="BIZ UDPゴシック" panose="020B0400000000000000" pitchFamily="50" charset="-128"/>
                          <a:ea typeface="BIZ UDPゴシック" panose="020B0400000000000000" pitchFamily="50" charset="-128"/>
                        </a:rPr>
                        <a:t>（○）</a:t>
                      </a:r>
                      <a:endParaRPr kumimoji="1" lang="ja-JP" altLang="en-US" sz="1100" b="0" dirty="0">
                        <a:latin typeface="BIZ UDPゴシック" panose="020B0400000000000000" pitchFamily="50" charset="-128"/>
                        <a:ea typeface="BIZ UDPゴシック" panose="020B0400000000000000" pitchFamily="50"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08931534"/>
                  </a:ext>
                </a:extLst>
              </a:tr>
              <a:tr h="306000">
                <a:tc vMerge="1">
                  <a:txBody>
                    <a:bodyPr/>
                    <a:lstStyle/>
                    <a:p>
                      <a:pPr algn="ctr"/>
                      <a:endParaRPr kumimoji="1" lang="ja-JP" altLang="en-US" sz="1200" b="0" dirty="0">
                        <a:latin typeface="Meiryo UI" panose="020B0604030504040204" pitchFamily="50" charset="-128"/>
                        <a:ea typeface="Meiryo UI" panose="020B0604030504040204" pitchFamily="50" charset="-128"/>
                      </a:endParaRPr>
                    </a:p>
                  </a:txBody>
                  <a:tcPr anchor="ctr"/>
                </a:tc>
                <a:tc>
                  <a:txBody>
                    <a:bodyPr/>
                    <a:lstStyle/>
                    <a:p>
                      <a:pPr algn="ctr"/>
                      <a:r>
                        <a:rPr kumimoji="1" lang="ja-JP" altLang="en-US" sz="1100" b="0" dirty="0">
                          <a:latin typeface="BIZ UDPゴシック" panose="020B0400000000000000" pitchFamily="50" charset="-128"/>
                          <a:ea typeface="BIZ UDPゴシック" panose="020B0400000000000000" pitchFamily="50" charset="-128"/>
                        </a:rPr>
                        <a:t>発動から時刻で指定（</a:t>
                      </a:r>
                      <a:r>
                        <a:rPr kumimoji="1" lang="en-US" altLang="ja-JP" sz="1100" b="0" dirty="0">
                          <a:latin typeface="BIZ UDPゴシック" panose="020B0400000000000000" pitchFamily="50" charset="-128"/>
                          <a:ea typeface="BIZ UDPゴシック" panose="020B0400000000000000" pitchFamily="50" charset="-128"/>
                        </a:rPr>
                        <a:t>18</a:t>
                      </a:r>
                      <a:r>
                        <a:rPr kumimoji="1" lang="ja-JP" altLang="en-US" sz="1100" b="0" dirty="0">
                          <a:latin typeface="BIZ UDPゴシック" panose="020B0400000000000000" pitchFamily="50" charset="-128"/>
                          <a:ea typeface="BIZ UDPゴシック" panose="020B0400000000000000" pitchFamily="50" charset="-128"/>
                        </a:rPr>
                        <a:t>時）</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algn="ctr"/>
                      <a:r>
                        <a:rPr kumimoji="1" lang="en-US" altLang="ja-JP" sz="1100" b="0">
                          <a:latin typeface="BIZ UDPゴシック" panose="020B0400000000000000" pitchFamily="50" charset="-128"/>
                          <a:ea typeface="BIZ UDPゴシック" panose="020B0400000000000000" pitchFamily="50" charset="-128"/>
                        </a:rPr>
                        <a:t>B</a:t>
                      </a:r>
                      <a:r>
                        <a:rPr kumimoji="1" lang="ja-JP" altLang="en-US" sz="1100" b="0">
                          <a:latin typeface="BIZ UDPゴシック" panose="020B0400000000000000" pitchFamily="50" charset="-128"/>
                          <a:ea typeface="BIZ UDPゴシック" panose="020B0400000000000000" pitchFamily="50" charset="-128"/>
                        </a:rPr>
                        <a:t>（◎）</a:t>
                      </a:r>
                      <a:endParaRPr kumimoji="1" lang="ja-JP" altLang="en-US" sz="1100" b="0" dirty="0">
                        <a:latin typeface="BIZ UDPゴシック" panose="020B0400000000000000" pitchFamily="50" charset="-128"/>
                        <a:ea typeface="BIZ UDPゴシック" panose="020B0400000000000000" pitchFamily="50" charset="-128"/>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tc>
                  <a:txBody>
                    <a:bodyPr/>
                    <a:lstStyle/>
                    <a:p>
                      <a:pPr algn="ctr"/>
                      <a:r>
                        <a:rPr kumimoji="1" lang="en-US" altLang="ja-JP" sz="1100" b="0" dirty="0">
                          <a:latin typeface="BIZ UDPゴシック" panose="020B0400000000000000" pitchFamily="50" charset="-128"/>
                          <a:ea typeface="BIZ UDPゴシック" panose="020B0400000000000000" pitchFamily="50" charset="-128"/>
                        </a:rPr>
                        <a:t>D</a:t>
                      </a:r>
                      <a:r>
                        <a:rPr kumimoji="1" lang="ja-JP" altLang="en-US" sz="1100" b="0" dirty="0">
                          <a:latin typeface="BIZ UDPゴシック" panose="020B0400000000000000" pitchFamily="50" charset="-128"/>
                          <a:ea typeface="BIZ UDPゴシック" panose="020B0400000000000000" pitchFamily="50" charset="-128"/>
                        </a:rPr>
                        <a:t>（△）</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39679460"/>
                  </a:ext>
                </a:extLst>
              </a:tr>
            </a:tbl>
          </a:graphicData>
        </a:graphic>
      </p:graphicFrame>
      <p:sp>
        <p:nvSpPr>
          <p:cNvPr id="12" name="テキスト ボックス 11">
            <a:extLst>
              <a:ext uri="{FF2B5EF4-FFF2-40B4-BE49-F238E27FC236}">
                <a16:creationId xmlns:a16="http://schemas.microsoft.com/office/drawing/2014/main" id="{9614EF68-68CB-A5EB-9CEC-DDE9EF68FD54}"/>
              </a:ext>
            </a:extLst>
          </p:cNvPr>
          <p:cNvSpPr txBox="1"/>
          <p:nvPr/>
        </p:nvSpPr>
        <p:spPr>
          <a:xfrm>
            <a:off x="352696" y="2967335"/>
            <a:ext cx="10223864" cy="461665"/>
          </a:xfrm>
          <a:prstGeom prst="rect">
            <a:avLst/>
          </a:prstGeom>
          <a:noFill/>
        </p:spPr>
        <p:txBody>
          <a:bodyPr wrap="square">
            <a:spAutoFit/>
          </a:bodyPr>
          <a:lstStyle/>
          <a:p>
            <a:pPr marL="0" lvl="0" indent="0" algn="l" rtl="0">
              <a:spcBef>
                <a:spcPts val="0"/>
              </a:spcBef>
              <a:spcAft>
                <a:spcPts val="0"/>
              </a:spcAft>
              <a:buSzPts val="1100"/>
              <a:buNone/>
            </a:pPr>
            <a:r>
              <a:rPr lang="ja-JP" altLang="en-US" sz="1200" b="1" dirty="0">
                <a:latin typeface="BIZ UDPゴシック" panose="020B0400000000000000" pitchFamily="50" charset="-128"/>
                <a:ea typeface="BIZ UDPゴシック" panose="020B0400000000000000" pitchFamily="50" charset="-128"/>
              </a:rPr>
              <a:t>・パターン</a:t>
            </a:r>
            <a:r>
              <a:rPr lang="en-US" altLang="ja-JP" sz="1200" b="1" dirty="0">
                <a:latin typeface="BIZ UDPゴシック" panose="020B0400000000000000" pitchFamily="50" charset="-128"/>
                <a:ea typeface="BIZ UDPゴシック" panose="020B0400000000000000" pitchFamily="50" charset="-128"/>
              </a:rPr>
              <a:t>A</a:t>
            </a:r>
            <a:r>
              <a:rPr lang="ja-JP" altLang="en-US" sz="1200" b="1"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発動時間（通常）</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送信時間形式（発動から経過時間）</a:t>
            </a:r>
            <a:endParaRPr lang="en-US" altLang="ja-JP" sz="1200" dirty="0">
              <a:latin typeface="BIZ UDPゴシック" panose="020B0400000000000000" pitchFamily="50" charset="-128"/>
              <a:ea typeface="BIZ UDPゴシック" panose="020B0400000000000000" pitchFamily="50" charset="-128"/>
            </a:endParaRPr>
          </a:p>
          <a:p>
            <a:pPr marL="0" lvl="0" indent="0" algn="l" rtl="0">
              <a:spcBef>
                <a:spcPts val="0"/>
              </a:spcBef>
              <a:spcAft>
                <a:spcPts val="0"/>
              </a:spcAft>
              <a:buSzPts val="1100"/>
              <a:buNone/>
            </a:pPr>
            <a:r>
              <a:rPr lang="en-US" altLang="ja-JP" sz="1200" dirty="0">
                <a:latin typeface="BIZ UDPゴシック" panose="020B0400000000000000" pitchFamily="50" charset="-128"/>
                <a:ea typeface="BIZ UDPゴシック" panose="020B0400000000000000" pitchFamily="50" charset="-128"/>
              </a:rPr>
              <a:t>12</a:t>
            </a:r>
            <a:r>
              <a:rPr lang="ja-JP" altLang="en-US" sz="1200" dirty="0">
                <a:latin typeface="BIZ UDPゴシック" panose="020B0400000000000000" pitchFamily="50" charset="-128"/>
                <a:ea typeface="BIZ UDPゴシック" panose="020B0400000000000000" pitchFamily="50" charset="-128"/>
              </a:rPr>
              <a:t>時にシナリオが発動し、その</a:t>
            </a:r>
            <a:r>
              <a:rPr lang="en-US" altLang="ja-JP" sz="1200" dirty="0">
                <a:latin typeface="BIZ UDPゴシック" panose="020B0400000000000000" pitchFamily="50" charset="-128"/>
                <a:ea typeface="BIZ UDPゴシック" panose="020B0400000000000000" pitchFamily="50" charset="-128"/>
              </a:rPr>
              <a:t>5</a:t>
            </a:r>
            <a:r>
              <a:rPr lang="ja-JP" altLang="en-US" sz="1200" dirty="0">
                <a:latin typeface="BIZ UDPゴシック" panose="020B0400000000000000" pitchFamily="50" charset="-128"/>
                <a:ea typeface="BIZ UDPゴシック" panose="020B0400000000000000" pitchFamily="50" charset="-128"/>
              </a:rPr>
              <a:t>分後にメルマガが配信される設定です。</a:t>
            </a:r>
            <a:endParaRPr lang="en-US" altLang="ja-JP" sz="1200" dirty="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9B580CD5-DE7E-CAB6-A35F-CB3316C34DE1}"/>
              </a:ext>
            </a:extLst>
          </p:cNvPr>
          <p:cNvSpPr txBox="1"/>
          <p:nvPr/>
        </p:nvSpPr>
        <p:spPr>
          <a:xfrm>
            <a:off x="352695" y="3533867"/>
            <a:ext cx="10223864" cy="461665"/>
          </a:xfrm>
          <a:prstGeom prst="rect">
            <a:avLst/>
          </a:prstGeom>
          <a:noFill/>
        </p:spPr>
        <p:txBody>
          <a:bodyPr wrap="square">
            <a:spAutoFit/>
          </a:bodyPr>
          <a:lstStyle/>
          <a:p>
            <a:pPr marL="0" lvl="0" indent="0" algn="l" rtl="0">
              <a:spcBef>
                <a:spcPts val="0"/>
              </a:spcBef>
              <a:spcAft>
                <a:spcPts val="0"/>
              </a:spcAft>
              <a:buSzPts val="1100"/>
              <a:buNone/>
            </a:pPr>
            <a:r>
              <a:rPr lang="ja-JP" altLang="en-US" sz="1200" b="1" dirty="0">
                <a:latin typeface="BIZ UDPゴシック" panose="020B0400000000000000" pitchFamily="50" charset="-128"/>
                <a:ea typeface="BIZ UDPゴシック" panose="020B0400000000000000" pitchFamily="50" charset="-128"/>
              </a:rPr>
              <a:t>・パターン</a:t>
            </a:r>
            <a:r>
              <a:rPr lang="en-US" altLang="ja-JP" sz="1200" b="1" dirty="0">
                <a:latin typeface="BIZ UDPゴシック" panose="020B0400000000000000" pitchFamily="50" charset="-128"/>
                <a:ea typeface="BIZ UDPゴシック" panose="020B0400000000000000" pitchFamily="50" charset="-128"/>
              </a:rPr>
              <a:t>B</a:t>
            </a:r>
            <a:r>
              <a:rPr lang="ja-JP" altLang="en-US" sz="1200" b="1"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発動時間</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通常</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送信時間形式</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発動から時刻で指定</a:t>
            </a:r>
            <a:r>
              <a:rPr lang="en-US" altLang="ja-JP" sz="1200" dirty="0">
                <a:latin typeface="BIZ UDPゴシック" panose="020B0400000000000000" pitchFamily="50" charset="-128"/>
                <a:ea typeface="BIZ UDPゴシック" panose="020B0400000000000000" pitchFamily="50" charset="-128"/>
              </a:rPr>
              <a:t>)</a:t>
            </a:r>
          </a:p>
          <a:p>
            <a:pPr marL="0" lvl="0" indent="0" algn="l" rtl="0">
              <a:spcBef>
                <a:spcPts val="0"/>
              </a:spcBef>
              <a:spcAft>
                <a:spcPts val="0"/>
              </a:spcAft>
              <a:buSzPts val="1100"/>
              <a:buNone/>
            </a:pPr>
            <a:r>
              <a:rPr lang="en-US" altLang="ja-JP" sz="1200" dirty="0">
                <a:latin typeface="BIZ UDPゴシック" panose="020B0400000000000000" pitchFamily="50" charset="-128"/>
                <a:ea typeface="BIZ UDPゴシック" panose="020B0400000000000000" pitchFamily="50" charset="-128"/>
              </a:rPr>
              <a:t>12</a:t>
            </a:r>
            <a:r>
              <a:rPr lang="ja-JP" altLang="en-US" sz="1200" dirty="0">
                <a:latin typeface="BIZ UDPゴシック" panose="020B0400000000000000" pitchFamily="50" charset="-128"/>
                <a:ea typeface="BIZ UDPゴシック" panose="020B0400000000000000" pitchFamily="50" charset="-128"/>
              </a:rPr>
              <a:t>時にシナリオが発動し、その日の</a:t>
            </a:r>
            <a:r>
              <a:rPr lang="en-US" altLang="ja-JP" sz="1200" dirty="0">
                <a:latin typeface="BIZ UDPゴシック" panose="020B0400000000000000" pitchFamily="50" charset="-128"/>
                <a:ea typeface="BIZ UDPゴシック" panose="020B0400000000000000" pitchFamily="50" charset="-128"/>
              </a:rPr>
              <a:t>18</a:t>
            </a:r>
            <a:r>
              <a:rPr lang="ja-JP" altLang="en-US" sz="1200" dirty="0">
                <a:latin typeface="BIZ UDPゴシック" panose="020B0400000000000000" pitchFamily="50" charset="-128"/>
                <a:ea typeface="BIZ UDPゴシック" panose="020B0400000000000000" pitchFamily="50" charset="-128"/>
              </a:rPr>
              <a:t>時にメルマガが配信される設定です。</a:t>
            </a:r>
            <a:endParaRPr lang="en-US" altLang="ja-JP" sz="1200"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806E5057-832A-7316-DDF4-8437CAA91E5A}"/>
              </a:ext>
            </a:extLst>
          </p:cNvPr>
          <p:cNvSpPr txBox="1"/>
          <p:nvPr/>
        </p:nvSpPr>
        <p:spPr>
          <a:xfrm>
            <a:off x="352696" y="4100399"/>
            <a:ext cx="11486608" cy="830997"/>
          </a:xfrm>
          <a:prstGeom prst="rect">
            <a:avLst/>
          </a:prstGeom>
          <a:noFill/>
        </p:spPr>
        <p:txBody>
          <a:bodyPr wrap="square">
            <a:spAutoFit/>
          </a:bodyPr>
          <a:lstStyle/>
          <a:p>
            <a:pPr>
              <a:buSzPts val="1100"/>
            </a:pPr>
            <a:r>
              <a:rPr lang="ja-JP" altLang="en-US" sz="1200" b="1" dirty="0">
                <a:latin typeface="BIZ UDPゴシック" panose="020B0400000000000000" pitchFamily="50" charset="-128"/>
                <a:ea typeface="BIZ UDPゴシック" panose="020B0400000000000000" pitchFamily="50" charset="-128"/>
              </a:rPr>
              <a:t>・パターン</a:t>
            </a:r>
            <a:r>
              <a:rPr lang="en-US" altLang="ja-JP" sz="1200" b="1" dirty="0">
                <a:latin typeface="BIZ UDPゴシック" panose="020B0400000000000000" pitchFamily="50" charset="-128"/>
                <a:ea typeface="BIZ UDPゴシック" panose="020B0400000000000000" pitchFamily="50" charset="-128"/>
              </a:rPr>
              <a:t>C</a:t>
            </a:r>
            <a:r>
              <a:rPr lang="ja-JP" altLang="en-US" sz="1200" b="1"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発動時間</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間隔</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送信時間形式</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発動から経過時間</a:t>
            </a:r>
            <a:r>
              <a:rPr lang="en-US" altLang="ja-JP" sz="1200" dirty="0">
                <a:latin typeface="BIZ UDPゴシック" panose="020B0400000000000000" pitchFamily="50" charset="-128"/>
                <a:ea typeface="BIZ UDPゴシック" panose="020B0400000000000000" pitchFamily="50" charset="-128"/>
              </a:rPr>
              <a:t>)</a:t>
            </a:r>
          </a:p>
          <a:p>
            <a:pPr marL="0" lvl="0" indent="0" algn="l" rtl="0">
              <a:spcBef>
                <a:spcPts val="0"/>
              </a:spcBef>
              <a:spcAft>
                <a:spcPts val="0"/>
              </a:spcAft>
              <a:buSzPts val="1100"/>
              <a:buNone/>
            </a:pP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シナリオをオンにしたタイミングから）</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分ごとにシナリオが発動し、その</a:t>
            </a:r>
            <a:r>
              <a:rPr lang="en-US" altLang="ja-JP" sz="1200" dirty="0">
                <a:latin typeface="BIZ UDPゴシック" panose="020B0400000000000000" pitchFamily="50" charset="-128"/>
                <a:ea typeface="BIZ UDPゴシック" panose="020B0400000000000000" pitchFamily="50" charset="-128"/>
              </a:rPr>
              <a:t>5</a:t>
            </a:r>
            <a:r>
              <a:rPr lang="ja-JP" altLang="en-US" sz="1200" dirty="0">
                <a:latin typeface="BIZ UDPゴシック" panose="020B0400000000000000" pitchFamily="50" charset="-128"/>
                <a:ea typeface="BIZ UDPゴシック" panose="020B0400000000000000" pitchFamily="50" charset="-128"/>
              </a:rPr>
              <a:t>分後にメルマガが配信される設定です。</a:t>
            </a:r>
            <a:endParaRPr lang="en-US" altLang="ja-JP" sz="1200" dirty="0">
              <a:latin typeface="BIZ UDPゴシック" panose="020B0400000000000000" pitchFamily="50" charset="-128"/>
              <a:ea typeface="BIZ UDPゴシック" panose="020B0400000000000000" pitchFamily="50" charset="-128"/>
            </a:endParaRPr>
          </a:p>
          <a:p>
            <a:pPr marL="0" lvl="0" indent="0" algn="l" rtl="0">
              <a:spcBef>
                <a:spcPts val="0"/>
              </a:spcBef>
              <a:spcAft>
                <a:spcPts val="0"/>
              </a:spcAft>
              <a:buSzPts val="1100"/>
              <a:buNone/>
            </a:pPr>
            <a:endParaRPr lang="en-US" altLang="ja-JP" sz="1200" dirty="0">
              <a:latin typeface="BIZ UDPゴシック" panose="020B0400000000000000" pitchFamily="50" charset="-128"/>
              <a:ea typeface="BIZ UDPゴシック" panose="020B0400000000000000" pitchFamily="50" charset="-128"/>
            </a:endParaRPr>
          </a:p>
          <a:p>
            <a:pPr>
              <a:buSzPts val="1100"/>
            </a:pPr>
            <a:r>
              <a:rPr lang="ja-JP" altLang="en-US" sz="1200" dirty="0">
                <a:latin typeface="BIZ UDPゴシック" panose="020B0400000000000000" pitchFamily="50" charset="-128"/>
                <a:ea typeface="BIZ UDPゴシック" panose="020B0400000000000000" pitchFamily="50" charset="-128"/>
              </a:rPr>
              <a:t>例）</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時にシナリオをオンにすると、</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時</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分にシナリオ発動⇒</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時</a:t>
            </a:r>
            <a:r>
              <a:rPr lang="en-US" altLang="ja-JP" sz="1200" dirty="0">
                <a:latin typeface="BIZ UDPゴシック" panose="020B0400000000000000" pitchFamily="50" charset="-128"/>
                <a:ea typeface="BIZ UDPゴシック" panose="020B0400000000000000" pitchFamily="50" charset="-128"/>
              </a:rPr>
              <a:t>15</a:t>
            </a:r>
            <a:r>
              <a:rPr lang="ja-JP" altLang="en-US" sz="1200" dirty="0">
                <a:latin typeface="BIZ UDPゴシック" panose="020B0400000000000000" pitchFamily="50" charset="-128"/>
                <a:ea typeface="BIZ UDPゴシック" panose="020B0400000000000000" pitchFamily="50" charset="-128"/>
              </a:rPr>
              <a:t>分にメルマガ配信</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時</a:t>
            </a:r>
            <a:r>
              <a:rPr lang="en-US" altLang="ja-JP" sz="1200" dirty="0">
                <a:latin typeface="BIZ UDPゴシック" panose="020B0400000000000000" pitchFamily="50" charset="-128"/>
                <a:ea typeface="BIZ UDPゴシック" panose="020B0400000000000000" pitchFamily="50" charset="-128"/>
              </a:rPr>
              <a:t>20</a:t>
            </a:r>
            <a:r>
              <a:rPr lang="ja-JP" altLang="en-US" sz="1200" dirty="0">
                <a:latin typeface="BIZ UDPゴシック" panose="020B0400000000000000" pitchFamily="50" charset="-128"/>
                <a:ea typeface="BIZ UDPゴシック" panose="020B0400000000000000" pitchFamily="50" charset="-128"/>
              </a:rPr>
              <a:t>分にシナリオ発動⇒</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時</a:t>
            </a:r>
            <a:r>
              <a:rPr lang="en-US" altLang="ja-JP" sz="1200" dirty="0">
                <a:latin typeface="BIZ UDPゴシック" panose="020B0400000000000000" pitchFamily="50" charset="-128"/>
                <a:ea typeface="BIZ UDPゴシック" panose="020B0400000000000000" pitchFamily="50" charset="-128"/>
              </a:rPr>
              <a:t>25</a:t>
            </a:r>
            <a:r>
              <a:rPr lang="ja-JP" altLang="en-US" sz="1200" dirty="0">
                <a:latin typeface="BIZ UDPゴシック" panose="020B0400000000000000" pitchFamily="50" charset="-128"/>
                <a:ea typeface="BIZ UDPゴシック" panose="020B0400000000000000" pitchFamily="50" charset="-128"/>
              </a:rPr>
              <a:t>分にメルマガ配信</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というイメージです。</a:t>
            </a:r>
            <a:endParaRPr lang="en-US" altLang="ja-JP" sz="12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3B3C044A-A727-0BA9-89C4-9363BBFC6ABD}"/>
              </a:ext>
            </a:extLst>
          </p:cNvPr>
          <p:cNvSpPr txBox="1"/>
          <p:nvPr/>
        </p:nvSpPr>
        <p:spPr>
          <a:xfrm>
            <a:off x="352696" y="5036263"/>
            <a:ext cx="11486608" cy="830997"/>
          </a:xfrm>
          <a:prstGeom prst="rect">
            <a:avLst/>
          </a:prstGeom>
          <a:noFill/>
        </p:spPr>
        <p:txBody>
          <a:bodyPr wrap="square">
            <a:spAutoFit/>
          </a:bodyPr>
          <a:lstStyle/>
          <a:p>
            <a:pPr>
              <a:buSzPts val="1100"/>
            </a:pPr>
            <a:r>
              <a:rPr lang="ja-JP" altLang="en-US" sz="1200" b="1" dirty="0">
                <a:latin typeface="BIZ UDPゴシック" panose="020B0400000000000000" pitchFamily="50" charset="-128"/>
                <a:ea typeface="BIZ UDPゴシック" panose="020B0400000000000000" pitchFamily="50" charset="-128"/>
              </a:rPr>
              <a:t>・パターン</a:t>
            </a:r>
            <a:r>
              <a:rPr lang="en-US" altLang="ja-JP" sz="1200" b="1" dirty="0">
                <a:latin typeface="BIZ UDPゴシック" panose="020B0400000000000000" pitchFamily="50" charset="-128"/>
                <a:ea typeface="BIZ UDPゴシック" panose="020B0400000000000000" pitchFamily="50" charset="-128"/>
              </a:rPr>
              <a:t>D</a:t>
            </a:r>
            <a:r>
              <a:rPr lang="ja-JP" altLang="en-US" sz="1200" b="1" dirty="0">
                <a:latin typeface="BIZ UDPゴシック" panose="020B0400000000000000" pitchFamily="50" charset="-128"/>
                <a:ea typeface="BIZ UDPゴシック" panose="020B0400000000000000" pitchFamily="50" charset="-128"/>
              </a:rPr>
              <a:t>（△）　</a:t>
            </a:r>
            <a:r>
              <a:rPr lang="ja-JP" altLang="en-US" sz="1200" dirty="0">
                <a:latin typeface="BIZ UDPゴシック" panose="020B0400000000000000" pitchFamily="50" charset="-128"/>
                <a:ea typeface="BIZ UDPゴシック" panose="020B0400000000000000" pitchFamily="50" charset="-128"/>
              </a:rPr>
              <a:t>：　発動時間</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間隔</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送信時間形式</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発動から時刻で指定</a:t>
            </a:r>
            <a:r>
              <a:rPr lang="en-US" altLang="ja-JP" sz="1200" dirty="0">
                <a:latin typeface="BIZ UDPゴシック" panose="020B0400000000000000" pitchFamily="50" charset="-128"/>
                <a:ea typeface="BIZ UDPゴシック" panose="020B0400000000000000" pitchFamily="50" charset="-128"/>
              </a:rPr>
              <a:t>)</a:t>
            </a:r>
          </a:p>
          <a:p>
            <a:pPr lvl="0">
              <a:buSzPts val="1100"/>
            </a:pP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シナリオをオンにしたタイミングから）</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分ごとにシナリオが発動し、その日の</a:t>
            </a:r>
            <a:r>
              <a:rPr lang="en-US" altLang="ja-JP" sz="1200" dirty="0">
                <a:latin typeface="BIZ UDPゴシック" panose="020B0400000000000000" pitchFamily="50" charset="-128"/>
                <a:ea typeface="BIZ UDPゴシック" panose="020B0400000000000000" pitchFamily="50" charset="-128"/>
              </a:rPr>
              <a:t>18</a:t>
            </a:r>
            <a:r>
              <a:rPr lang="ja-JP" altLang="en-US" sz="1200" dirty="0">
                <a:latin typeface="BIZ UDPゴシック" panose="020B0400000000000000" pitchFamily="50" charset="-128"/>
                <a:ea typeface="BIZ UDPゴシック" panose="020B0400000000000000" pitchFamily="50" charset="-128"/>
              </a:rPr>
              <a:t>時にメルマガが配信される設定です。</a:t>
            </a:r>
            <a:endParaRPr lang="en-US" altLang="ja-JP" sz="1200" dirty="0">
              <a:latin typeface="BIZ UDPゴシック" panose="020B0400000000000000" pitchFamily="50" charset="-128"/>
              <a:ea typeface="BIZ UDPゴシック" panose="020B0400000000000000" pitchFamily="50" charset="-128"/>
            </a:endParaRPr>
          </a:p>
          <a:p>
            <a:pPr lvl="0">
              <a:buSzPts val="1100"/>
            </a:pPr>
            <a:endParaRPr lang="en-US" altLang="ja-JP" sz="1200" dirty="0">
              <a:latin typeface="BIZ UDPゴシック" panose="020B0400000000000000" pitchFamily="50" charset="-128"/>
              <a:ea typeface="BIZ UDPゴシック" panose="020B0400000000000000" pitchFamily="50" charset="-128"/>
            </a:endParaRPr>
          </a:p>
          <a:p>
            <a:pPr>
              <a:buSzPts val="1100"/>
            </a:pPr>
            <a:r>
              <a:rPr lang="ja-JP" altLang="en-US" sz="1200" dirty="0">
                <a:latin typeface="BIZ UDPゴシック" panose="020B0400000000000000" pitchFamily="50" charset="-128"/>
                <a:ea typeface="BIZ UDPゴシック" panose="020B0400000000000000" pitchFamily="50" charset="-128"/>
              </a:rPr>
              <a:t>例）</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時にシナリオをオンにすると、</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時</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分にシナリオ発動⇒</a:t>
            </a:r>
            <a:r>
              <a:rPr lang="en-US" altLang="ja-JP" sz="1200" dirty="0">
                <a:latin typeface="BIZ UDPゴシック" panose="020B0400000000000000" pitchFamily="50" charset="-128"/>
                <a:ea typeface="BIZ UDPゴシック" panose="020B0400000000000000" pitchFamily="50" charset="-128"/>
              </a:rPr>
              <a:t>18</a:t>
            </a:r>
            <a:r>
              <a:rPr lang="ja-JP" altLang="en-US" sz="1200" dirty="0">
                <a:latin typeface="BIZ UDPゴシック" panose="020B0400000000000000" pitchFamily="50" charset="-128"/>
                <a:ea typeface="BIZ UDPゴシック" panose="020B0400000000000000" pitchFamily="50" charset="-128"/>
              </a:rPr>
              <a:t>時にメルマガ配信</a:t>
            </a:r>
            <a:r>
              <a:rPr lang="en-US" altLang="ja-JP" sz="1200" dirty="0">
                <a:latin typeface="BIZ UDPゴシック" panose="020B0400000000000000" pitchFamily="50" charset="-128"/>
                <a:ea typeface="BIZ UDPゴシック" panose="020B0400000000000000" pitchFamily="50" charset="-128"/>
              </a:rPr>
              <a:t>,10</a:t>
            </a:r>
            <a:r>
              <a:rPr lang="ja-JP" altLang="en-US" sz="1200" dirty="0">
                <a:latin typeface="BIZ UDPゴシック" panose="020B0400000000000000" pitchFamily="50" charset="-128"/>
                <a:ea typeface="BIZ UDPゴシック" panose="020B0400000000000000" pitchFamily="50" charset="-128"/>
              </a:rPr>
              <a:t>時</a:t>
            </a:r>
            <a:r>
              <a:rPr lang="en-US" altLang="ja-JP" sz="1200" dirty="0">
                <a:latin typeface="BIZ UDPゴシック" panose="020B0400000000000000" pitchFamily="50" charset="-128"/>
                <a:ea typeface="BIZ UDPゴシック" panose="020B0400000000000000" pitchFamily="50" charset="-128"/>
              </a:rPr>
              <a:t>20</a:t>
            </a:r>
            <a:r>
              <a:rPr lang="ja-JP" altLang="en-US" sz="1200" dirty="0">
                <a:latin typeface="BIZ UDPゴシック" panose="020B0400000000000000" pitchFamily="50" charset="-128"/>
                <a:ea typeface="BIZ UDPゴシック" panose="020B0400000000000000" pitchFamily="50" charset="-128"/>
              </a:rPr>
              <a:t>分にシナリオ発動⇒</a:t>
            </a:r>
            <a:r>
              <a:rPr lang="en-US" altLang="ja-JP" sz="1200" dirty="0">
                <a:latin typeface="BIZ UDPゴシック" panose="020B0400000000000000" pitchFamily="50" charset="-128"/>
                <a:ea typeface="BIZ UDPゴシック" panose="020B0400000000000000" pitchFamily="50" charset="-128"/>
              </a:rPr>
              <a:t>18</a:t>
            </a:r>
            <a:r>
              <a:rPr lang="ja-JP" altLang="en-US" sz="1200" dirty="0">
                <a:latin typeface="BIZ UDPゴシック" panose="020B0400000000000000" pitchFamily="50" charset="-128"/>
                <a:ea typeface="BIZ UDPゴシック" panose="020B0400000000000000" pitchFamily="50" charset="-128"/>
              </a:rPr>
              <a:t>時にメルマガ配信</a:t>
            </a:r>
            <a:r>
              <a:rPr lang="en-US" altLang="ja-JP" sz="1200" dirty="0">
                <a:latin typeface="BIZ UDPゴシック" panose="020B0400000000000000" pitchFamily="50" charset="-128"/>
                <a:ea typeface="BIZ UDPゴシック" panose="020B0400000000000000" pitchFamily="50" charset="-128"/>
              </a:rPr>
              <a:t>...</a:t>
            </a:r>
            <a:r>
              <a:rPr lang="ja-JP" altLang="en-US" sz="1200" dirty="0">
                <a:latin typeface="BIZ UDPゴシック" panose="020B0400000000000000" pitchFamily="50" charset="-128"/>
                <a:ea typeface="BIZ UDPゴシック" panose="020B0400000000000000" pitchFamily="50" charset="-128"/>
              </a:rPr>
              <a:t>というイメージです。</a:t>
            </a:r>
            <a:endParaRPr lang="en-US" altLang="ja-JP" sz="1200"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AE89DDE6-E00C-FED6-EDD1-63D78A569449}"/>
              </a:ext>
            </a:extLst>
          </p:cNvPr>
          <p:cNvSpPr txBox="1"/>
          <p:nvPr/>
        </p:nvSpPr>
        <p:spPr>
          <a:xfrm>
            <a:off x="298268" y="5972126"/>
            <a:ext cx="11595464" cy="577081"/>
          </a:xfrm>
          <a:prstGeom prst="rect">
            <a:avLst/>
          </a:prstGeom>
          <a:noFill/>
        </p:spPr>
        <p:txBody>
          <a:bodyPr wrap="square">
            <a:spAutoFit/>
          </a:bodyPr>
          <a:lstStyle/>
          <a:p>
            <a:pPr marL="0" lvl="0" indent="0" rtl="0">
              <a:spcBef>
                <a:spcPts val="0"/>
              </a:spcBef>
              <a:spcAft>
                <a:spcPts val="0"/>
              </a:spcAft>
              <a:buSzPts val="1100"/>
              <a:buNone/>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パターン</a:t>
            </a:r>
            <a:r>
              <a:rPr lang="en-US" altLang="ja-JP" sz="1050" dirty="0">
                <a:latin typeface="BIZ UDPゴシック" panose="020B0400000000000000" pitchFamily="50" charset="-128"/>
                <a:ea typeface="BIZ UDPゴシック" panose="020B0400000000000000" pitchFamily="50" charset="-128"/>
              </a:rPr>
              <a:t>A</a:t>
            </a:r>
            <a:r>
              <a:rPr lang="ja-JP" altLang="en-US" sz="1050" dirty="0">
                <a:latin typeface="BIZ UDPゴシック" panose="020B0400000000000000" pitchFamily="50" charset="-128"/>
                <a:ea typeface="BIZ UDPゴシック" panose="020B0400000000000000" pitchFamily="50" charset="-128"/>
              </a:rPr>
              <a:t>とパターン</a:t>
            </a:r>
            <a:r>
              <a:rPr lang="en-US" altLang="ja-JP" sz="1050" dirty="0">
                <a:latin typeface="BIZ UDPゴシック" panose="020B0400000000000000" pitchFamily="50" charset="-128"/>
                <a:ea typeface="BIZ UDPゴシック" panose="020B0400000000000000" pitchFamily="50" charset="-128"/>
              </a:rPr>
              <a:t>B</a:t>
            </a:r>
            <a:r>
              <a:rPr lang="ja-JP" altLang="en-US" sz="1050" dirty="0">
                <a:latin typeface="BIZ UDPゴシック" panose="020B0400000000000000" pitchFamily="50" charset="-128"/>
                <a:ea typeface="BIZ UDPゴシック" panose="020B0400000000000000" pitchFamily="50" charset="-128"/>
              </a:rPr>
              <a:t>はほぼ同じ使い方となり、よく使う設定です。ですが</a:t>
            </a:r>
            <a:r>
              <a:rPr lang="ja-JP" altLang="en-US" sz="1050" dirty="0">
                <a:solidFill>
                  <a:srgbClr val="FF0000"/>
                </a:solidFill>
                <a:latin typeface="BIZ UDPゴシック" panose="020B0400000000000000" pitchFamily="50" charset="-128"/>
                <a:ea typeface="BIZ UDPゴシック" panose="020B0400000000000000" pitchFamily="50" charset="-128"/>
              </a:rPr>
              <a:t>時刻で指定</a:t>
            </a:r>
            <a:r>
              <a:rPr lang="en-US" altLang="ja-JP" sz="1050" dirty="0">
                <a:solidFill>
                  <a:srgbClr val="FF0000"/>
                </a:solidFill>
                <a:latin typeface="BIZ UDPゴシック" panose="020B0400000000000000" pitchFamily="50" charset="-128"/>
                <a:ea typeface="BIZ UDPゴシック" panose="020B0400000000000000" pitchFamily="50" charset="-128"/>
              </a:rPr>
              <a:t>(</a:t>
            </a:r>
            <a:r>
              <a:rPr lang="ja-JP" altLang="en-US" sz="1050" dirty="0">
                <a:solidFill>
                  <a:srgbClr val="FF0000"/>
                </a:solidFill>
                <a:latin typeface="BIZ UDPゴシック" panose="020B0400000000000000" pitchFamily="50" charset="-128"/>
                <a:ea typeface="BIZ UDPゴシック" panose="020B0400000000000000" pitchFamily="50" charset="-128"/>
              </a:rPr>
              <a:t>パターン</a:t>
            </a:r>
            <a:r>
              <a:rPr lang="en-US" altLang="ja-JP" sz="1050" dirty="0">
                <a:solidFill>
                  <a:srgbClr val="FF0000"/>
                </a:solidFill>
                <a:latin typeface="BIZ UDPゴシック" panose="020B0400000000000000" pitchFamily="50" charset="-128"/>
                <a:ea typeface="BIZ UDPゴシック" panose="020B0400000000000000" pitchFamily="50" charset="-128"/>
              </a:rPr>
              <a:t>B)</a:t>
            </a:r>
            <a:r>
              <a:rPr lang="ja-JP" altLang="en-US" sz="1050" dirty="0">
                <a:solidFill>
                  <a:srgbClr val="FF0000"/>
                </a:solidFill>
                <a:latin typeface="BIZ UDPゴシック" panose="020B0400000000000000" pitchFamily="50" charset="-128"/>
                <a:ea typeface="BIZ UDPゴシック" panose="020B0400000000000000" pitchFamily="50" charset="-128"/>
              </a:rPr>
              <a:t>の方が配信時間を一目で確認可能</a:t>
            </a:r>
            <a:r>
              <a:rPr lang="ja-JP" altLang="en-US" sz="1050" dirty="0">
                <a:latin typeface="BIZ UDPゴシック" panose="020B0400000000000000" pitchFamily="50" charset="-128"/>
                <a:ea typeface="BIZ UDPゴシック" panose="020B0400000000000000" pitchFamily="50" charset="-128"/>
              </a:rPr>
              <a:t>なのでおすすめです。</a:t>
            </a:r>
            <a:endParaRPr lang="en-US" altLang="ja-JP" sz="1050" dirty="0">
              <a:latin typeface="BIZ UDPゴシック" panose="020B0400000000000000" pitchFamily="50" charset="-128"/>
              <a:ea typeface="BIZ UDPゴシック" panose="020B0400000000000000" pitchFamily="50" charset="-128"/>
            </a:endParaRPr>
          </a:p>
          <a:p>
            <a:pPr marL="0" lvl="0" indent="0" rtl="0">
              <a:spcBef>
                <a:spcPts val="0"/>
              </a:spcBef>
              <a:spcAft>
                <a:spcPts val="0"/>
              </a:spcAft>
              <a:buSzPts val="1100"/>
              <a:buNone/>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パターン</a:t>
            </a:r>
            <a:r>
              <a:rPr lang="en-US" altLang="ja-JP" sz="1050" dirty="0">
                <a:latin typeface="BIZ UDPゴシック" panose="020B0400000000000000" pitchFamily="50" charset="-128"/>
                <a:ea typeface="BIZ UDPゴシック" panose="020B0400000000000000" pitchFamily="50" charset="-128"/>
              </a:rPr>
              <a:t>C</a:t>
            </a:r>
            <a:r>
              <a:rPr lang="ja-JP" altLang="en-US" sz="1050" dirty="0">
                <a:latin typeface="BIZ UDPゴシック" panose="020B0400000000000000" pitchFamily="50" charset="-128"/>
                <a:ea typeface="BIZ UDPゴシック" panose="020B0400000000000000" pitchFamily="50" charset="-128"/>
              </a:rPr>
              <a:t>は、会員登録されるたびに初回サンクスメール配信を実施する際に使われることが多い設定です。ですがデータ連携が</a:t>
            </a:r>
            <a:r>
              <a:rPr lang="en-US" altLang="ja-JP" sz="1050" dirty="0">
                <a:latin typeface="BIZ UDPゴシック" panose="020B0400000000000000" pitchFamily="50" charset="-128"/>
                <a:ea typeface="BIZ UDPゴシック" panose="020B0400000000000000" pitchFamily="50" charset="-128"/>
              </a:rPr>
              <a:t>API</a:t>
            </a:r>
            <a:r>
              <a:rPr lang="ja-JP" altLang="en-US" sz="1050" dirty="0">
                <a:latin typeface="BIZ UDPゴシック" panose="020B0400000000000000" pitchFamily="50" charset="-128"/>
                <a:ea typeface="BIZ UDPゴシック" panose="020B0400000000000000" pitchFamily="50" charset="-128"/>
              </a:rPr>
              <a:t>等で即時でデータが更新される場合に利用されます。</a:t>
            </a:r>
            <a:endParaRPr lang="en-US" altLang="ja-JP" sz="1050" dirty="0">
              <a:latin typeface="BIZ UDPゴシック" panose="020B0400000000000000" pitchFamily="50" charset="-128"/>
              <a:ea typeface="BIZ UDPゴシック" panose="020B0400000000000000" pitchFamily="50" charset="-128"/>
            </a:endParaRPr>
          </a:p>
          <a:p>
            <a:pPr lvl="0">
              <a:buSzPts val="1100"/>
            </a:pPr>
            <a:r>
              <a:rPr lang="en-US" altLang="ja-JP" sz="1050" dirty="0">
                <a:latin typeface="BIZ UDPゴシック" panose="020B0400000000000000" pitchFamily="50" charset="-128"/>
                <a:ea typeface="BIZ UDPゴシック" panose="020B0400000000000000" pitchFamily="50" charset="-128"/>
              </a:rPr>
              <a:t>※</a:t>
            </a:r>
            <a:r>
              <a:rPr lang="ja-JP" altLang="en-US" sz="1050" dirty="0">
                <a:latin typeface="BIZ UDPゴシック" panose="020B0400000000000000" pitchFamily="50" charset="-128"/>
                <a:ea typeface="BIZ UDPゴシック" panose="020B0400000000000000" pitchFamily="50" charset="-128"/>
              </a:rPr>
              <a:t>パターン</a:t>
            </a:r>
            <a:r>
              <a:rPr lang="en-US" altLang="ja-JP" sz="1050" dirty="0">
                <a:latin typeface="BIZ UDPゴシック" panose="020B0400000000000000" pitchFamily="50" charset="-128"/>
                <a:ea typeface="BIZ UDPゴシック" panose="020B0400000000000000" pitchFamily="50" charset="-128"/>
              </a:rPr>
              <a:t>D</a:t>
            </a:r>
            <a:r>
              <a:rPr lang="ja-JP" altLang="en-US" sz="1050" dirty="0">
                <a:latin typeface="BIZ UDPゴシック" panose="020B0400000000000000" pitchFamily="50" charset="-128"/>
                <a:ea typeface="BIZ UDPゴシック" panose="020B0400000000000000" pitchFamily="50" charset="-128"/>
              </a:rPr>
              <a:t>は、まとめて定刻（</a:t>
            </a:r>
            <a:r>
              <a:rPr lang="en-US" altLang="ja-JP" sz="1050" dirty="0">
                <a:latin typeface="BIZ UDPゴシック" panose="020B0400000000000000" pitchFamily="50" charset="-128"/>
                <a:ea typeface="BIZ UDPゴシック" panose="020B0400000000000000" pitchFamily="50" charset="-128"/>
              </a:rPr>
              <a:t>18</a:t>
            </a:r>
            <a:r>
              <a:rPr lang="ja-JP" altLang="en-US" sz="1050" dirty="0">
                <a:latin typeface="BIZ UDPゴシック" panose="020B0400000000000000" pitchFamily="50" charset="-128"/>
                <a:ea typeface="BIZ UDPゴシック" panose="020B0400000000000000" pitchFamily="50" charset="-128"/>
              </a:rPr>
              <a:t>時）に配信される設定となるため、あまり使わない設定です。</a:t>
            </a:r>
            <a:endParaRPr lang="en-US" altLang="ja-JP" sz="1050" dirty="0">
              <a:latin typeface="BIZ UDPゴシック" panose="020B0400000000000000" pitchFamily="50" charset="-128"/>
              <a:ea typeface="BIZ UDPゴシック" panose="020B0400000000000000" pitchFamily="50" charset="-128"/>
            </a:endParaRPr>
          </a:p>
        </p:txBody>
      </p:sp>
      <p:cxnSp>
        <p:nvCxnSpPr>
          <p:cNvPr id="30" name="直線コネクタ 29">
            <a:extLst>
              <a:ext uri="{FF2B5EF4-FFF2-40B4-BE49-F238E27FC236}">
                <a16:creationId xmlns:a16="http://schemas.microsoft.com/office/drawing/2014/main" id="{EDDD5819-2A79-AD82-9E0A-3BC284FBB20E}"/>
              </a:ext>
            </a:extLst>
          </p:cNvPr>
          <p:cNvCxnSpPr/>
          <p:nvPr/>
        </p:nvCxnSpPr>
        <p:spPr>
          <a:xfrm>
            <a:off x="352695" y="3429000"/>
            <a:ext cx="114169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C1E21660-1578-E356-9B59-59E5CCB91FD4}"/>
              </a:ext>
            </a:extLst>
          </p:cNvPr>
          <p:cNvCxnSpPr/>
          <p:nvPr/>
        </p:nvCxnSpPr>
        <p:spPr>
          <a:xfrm>
            <a:off x="352695" y="3995532"/>
            <a:ext cx="114169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EFE35E9A-13C2-0695-9521-B5C011B22D4E}"/>
              </a:ext>
            </a:extLst>
          </p:cNvPr>
          <p:cNvCxnSpPr/>
          <p:nvPr/>
        </p:nvCxnSpPr>
        <p:spPr>
          <a:xfrm>
            <a:off x="352695" y="4931396"/>
            <a:ext cx="114169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8C7160E3-B776-F157-E5A2-0C5AC5B14D2C}"/>
              </a:ext>
            </a:extLst>
          </p:cNvPr>
          <p:cNvCxnSpPr/>
          <p:nvPr/>
        </p:nvCxnSpPr>
        <p:spPr>
          <a:xfrm>
            <a:off x="352695" y="5867260"/>
            <a:ext cx="1141693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24268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61483-39F6-05F8-2221-99469DD57906}"/>
            </a:ext>
          </a:extLst>
        </p:cNvPr>
        <p:cNvGrpSpPr/>
        <p:nvPr/>
      </p:nvGrpSpPr>
      <p:grpSpPr>
        <a:xfrm>
          <a:off x="0" y="0"/>
          <a:ext cx="0" cy="0"/>
          <a:chOff x="0" y="0"/>
          <a:chExt cx="0" cy="0"/>
        </a:xfrm>
      </p:grpSpPr>
      <p:pic>
        <p:nvPicPr>
          <p:cNvPr id="12" name="図 11">
            <a:extLst>
              <a:ext uri="{FF2B5EF4-FFF2-40B4-BE49-F238E27FC236}">
                <a16:creationId xmlns:a16="http://schemas.microsoft.com/office/drawing/2014/main" id="{0FA4D4C9-1619-7A87-6397-D82C9FFF0E98}"/>
              </a:ext>
            </a:extLst>
          </p:cNvPr>
          <p:cNvPicPr>
            <a:picLocks noChangeAspect="1"/>
          </p:cNvPicPr>
          <p:nvPr/>
        </p:nvPicPr>
        <p:blipFill>
          <a:blip r:embed="rId2"/>
          <a:stretch>
            <a:fillRect/>
          </a:stretch>
        </p:blipFill>
        <p:spPr>
          <a:xfrm>
            <a:off x="0" y="889000"/>
            <a:ext cx="12192000" cy="5080000"/>
          </a:xfrm>
          <a:prstGeom prst="rect">
            <a:avLst/>
          </a:prstGeom>
        </p:spPr>
      </p:pic>
      <p:sp>
        <p:nvSpPr>
          <p:cNvPr id="6" name="正方形/長方形 5">
            <a:extLst>
              <a:ext uri="{FF2B5EF4-FFF2-40B4-BE49-F238E27FC236}">
                <a16:creationId xmlns:a16="http://schemas.microsoft.com/office/drawing/2014/main" id="{7E7D8D6B-0C29-8931-AC36-FCE752952C7E}"/>
              </a:ext>
            </a:extLst>
          </p:cNvPr>
          <p:cNvSpPr/>
          <p:nvPr/>
        </p:nvSpPr>
        <p:spPr>
          <a:xfrm>
            <a:off x="4267200" y="2011679"/>
            <a:ext cx="3518263" cy="395732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Google Shape;699;p25">
            <a:extLst>
              <a:ext uri="{FF2B5EF4-FFF2-40B4-BE49-F238E27FC236}">
                <a16:creationId xmlns:a16="http://schemas.microsoft.com/office/drawing/2014/main" id="{F5F80980-6BCF-7553-A92A-E07A4899124B}"/>
              </a:ext>
            </a:extLst>
          </p:cNvPr>
          <p:cNvSpPr txBox="1"/>
          <p:nvPr/>
        </p:nvSpPr>
        <p:spPr>
          <a:xfrm>
            <a:off x="95794" y="78502"/>
            <a:ext cx="864096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シナリオ配信設定について</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sp>
        <p:nvSpPr>
          <p:cNvPr id="4" name="Google Shape;467;g34663be1ad2_0_707">
            <a:extLst>
              <a:ext uri="{FF2B5EF4-FFF2-40B4-BE49-F238E27FC236}">
                <a16:creationId xmlns:a16="http://schemas.microsoft.com/office/drawing/2014/main" id="{755BFA26-5331-4F5C-1937-0A631EE6BE5D}"/>
              </a:ext>
            </a:extLst>
          </p:cNvPr>
          <p:cNvSpPr/>
          <p:nvPr/>
        </p:nvSpPr>
        <p:spPr>
          <a:xfrm>
            <a:off x="4876800" y="2682670"/>
            <a:ext cx="1676400" cy="111329"/>
          </a:xfrm>
          <a:prstGeom prst="rect">
            <a:avLst/>
          </a:prstGeom>
          <a:solidFill>
            <a:schemeClr val="bg1"/>
          </a:solidFill>
          <a:ln w="2857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Meiryo UI" panose="020B0604030504040204" pitchFamily="50" charset="-128"/>
              <a:ea typeface="Meiryo UI" panose="020B0604030504040204" pitchFamily="50" charset="-128"/>
            </a:endParaRPr>
          </a:p>
        </p:txBody>
      </p:sp>
      <p:sp>
        <p:nvSpPr>
          <p:cNvPr id="5" name="Google Shape;466;g34663be1ad2_0_707">
            <a:extLst>
              <a:ext uri="{FF2B5EF4-FFF2-40B4-BE49-F238E27FC236}">
                <a16:creationId xmlns:a16="http://schemas.microsoft.com/office/drawing/2014/main" id="{02B0BB77-3783-B82A-C110-A0B58828BDC2}"/>
              </a:ext>
            </a:extLst>
          </p:cNvPr>
          <p:cNvSpPr txBox="1"/>
          <p:nvPr/>
        </p:nvSpPr>
        <p:spPr>
          <a:xfrm>
            <a:off x="3340365" y="6044978"/>
            <a:ext cx="5511270" cy="369291"/>
          </a:xfrm>
          <a:prstGeom prst="rect">
            <a:avLst/>
          </a:prstGeom>
          <a:noFill/>
          <a:ln>
            <a:noFill/>
          </a:ln>
        </p:spPr>
        <p:txBody>
          <a:bodyPr spcFirstLastPara="1" wrap="square" lIns="91425" tIns="45700" rIns="91425" bIns="45700" anchor="t" anchorCtr="0">
            <a:spAutoFit/>
          </a:bodyPr>
          <a:lstStyle/>
          <a:p>
            <a:pPr lvl="0"/>
            <a:r>
              <a:rPr lang="ja-JP" altLang="en-US" dirty="0">
                <a:latin typeface="BIZ UDPゴシック" panose="020B0400000000000000" pitchFamily="50" charset="-128"/>
                <a:ea typeface="BIZ UDPゴシック" panose="020B0400000000000000" pitchFamily="50" charset="-128"/>
              </a:rPr>
              <a:t>毎月</a:t>
            </a:r>
            <a:r>
              <a:rPr lang="en-US" altLang="ja-JP" dirty="0">
                <a:latin typeface="BIZ UDPゴシック" panose="020B0400000000000000" pitchFamily="50" charset="-128"/>
                <a:ea typeface="BIZ UDPゴシック" panose="020B0400000000000000" pitchFamily="50" charset="-128"/>
              </a:rPr>
              <a:t>15</a:t>
            </a:r>
            <a:r>
              <a:rPr lang="ja-JP" altLang="en-US" dirty="0">
                <a:latin typeface="BIZ UDPゴシック" panose="020B0400000000000000" pitchFamily="50" charset="-128"/>
                <a:ea typeface="BIZ UDPゴシック" panose="020B0400000000000000" pitchFamily="50" charset="-128"/>
              </a:rPr>
              <a:t>日に、</a:t>
            </a:r>
            <a:r>
              <a:rPr lang="en-US" altLang="ja-JP" dirty="0">
                <a:latin typeface="BIZ UDPゴシック" panose="020B0400000000000000" pitchFamily="50" charset="-128"/>
                <a:ea typeface="BIZ UDPゴシック" panose="020B0400000000000000" pitchFamily="50" charset="-128"/>
              </a:rPr>
              <a:t>11</a:t>
            </a:r>
            <a:r>
              <a:rPr lang="ja-JP" altLang="en-US" dirty="0">
                <a:latin typeface="BIZ UDPゴシック" panose="020B0400000000000000" pitchFamily="50" charset="-128"/>
                <a:ea typeface="BIZ UDPゴシック" panose="020B0400000000000000" pitchFamily="50" charset="-128"/>
              </a:rPr>
              <a:t>時</a:t>
            </a:r>
            <a:r>
              <a:rPr lang="en-US" altLang="ja-JP" dirty="0">
                <a:latin typeface="BIZ UDPゴシック" panose="020B0400000000000000" pitchFamily="50" charset="-128"/>
                <a:ea typeface="BIZ UDPゴシック" panose="020B0400000000000000" pitchFamily="50" charset="-128"/>
              </a:rPr>
              <a:t>30</a:t>
            </a:r>
            <a:r>
              <a:rPr lang="ja-JP" altLang="en-US" dirty="0">
                <a:latin typeface="BIZ UDPゴシック" panose="020B0400000000000000" pitchFamily="50" charset="-128"/>
                <a:ea typeface="BIZ UDPゴシック" panose="020B0400000000000000" pitchFamily="50" charset="-128"/>
              </a:rPr>
              <a:t>分に発動するシナリオの設定</a:t>
            </a:r>
          </a:p>
        </p:txBody>
      </p:sp>
    </p:spTree>
    <p:extLst>
      <p:ext uri="{BB962C8B-B14F-4D97-AF65-F5344CB8AC3E}">
        <p14:creationId xmlns:p14="http://schemas.microsoft.com/office/powerpoint/2010/main" val="2105809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BC2C8-90B6-1F4E-6396-69B985BC02CE}"/>
            </a:ext>
          </a:extLst>
        </p:cNvPr>
        <p:cNvGrpSpPr/>
        <p:nvPr/>
      </p:nvGrpSpPr>
      <p:grpSpPr>
        <a:xfrm>
          <a:off x="0" y="0"/>
          <a:ext cx="0" cy="0"/>
          <a:chOff x="0" y="0"/>
          <a:chExt cx="0" cy="0"/>
        </a:xfrm>
      </p:grpSpPr>
      <p:grpSp>
        <p:nvGrpSpPr>
          <p:cNvPr id="3" name="グループ化 2">
            <a:extLst>
              <a:ext uri="{FF2B5EF4-FFF2-40B4-BE49-F238E27FC236}">
                <a16:creationId xmlns:a16="http://schemas.microsoft.com/office/drawing/2014/main" id="{EC76EE5F-6A01-7C71-D0EC-2AC2FA450DE8}"/>
              </a:ext>
            </a:extLst>
          </p:cNvPr>
          <p:cNvGrpSpPr/>
          <p:nvPr/>
        </p:nvGrpSpPr>
        <p:grpSpPr>
          <a:xfrm>
            <a:off x="789228" y="1400661"/>
            <a:ext cx="10613544" cy="4056678"/>
            <a:chOff x="341839" y="1400661"/>
            <a:chExt cx="10613544" cy="4056678"/>
          </a:xfrm>
        </p:grpSpPr>
        <p:pic>
          <p:nvPicPr>
            <p:cNvPr id="6" name="図 5">
              <a:extLst>
                <a:ext uri="{FF2B5EF4-FFF2-40B4-BE49-F238E27FC236}">
                  <a16:creationId xmlns:a16="http://schemas.microsoft.com/office/drawing/2014/main" id="{F1C4A64D-5F9B-39F4-F880-4888B6CA4037}"/>
                </a:ext>
              </a:extLst>
            </p:cNvPr>
            <p:cNvPicPr>
              <a:picLocks noChangeAspect="1"/>
            </p:cNvPicPr>
            <p:nvPr/>
          </p:nvPicPr>
          <p:blipFill>
            <a:blip r:embed="rId2"/>
            <a:stretch>
              <a:fillRect/>
            </a:stretch>
          </p:blipFill>
          <p:spPr>
            <a:xfrm>
              <a:off x="341839" y="1400661"/>
              <a:ext cx="5602256" cy="3807593"/>
            </a:xfrm>
            <a:prstGeom prst="rect">
              <a:avLst/>
            </a:prstGeom>
          </p:spPr>
        </p:pic>
        <p:sp>
          <p:nvSpPr>
            <p:cNvPr id="9" name="Google Shape;145;g3466413ec18_0_76">
              <a:extLst>
                <a:ext uri="{FF2B5EF4-FFF2-40B4-BE49-F238E27FC236}">
                  <a16:creationId xmlns:a16="http://schemas.microsoft.com/office/drawing/2014/main" id="{CF781BC7-A0B6-D5E4-C86D-0EC73F155D70}"/>
                </a:ext>
              </a:extLst>
            </p:cNvPr>
            <p:cNvSpPr txBox="1"/>
            <p:nvPr/>
          </p:nvSpPr>
          <p:spPr>
            <a:xfrm>
              <a:off x="5944095" y="1400661"/>
              <a:ext cx="5011288" cy="4056678"/>
            </a:xfrm>
            <a:prstGeom prst="rect">
              <a:avLst/>
            </a:prstGeom>
            <a:noFill/>
            <a:ln>
              <a:noFill/>
            </a:ln>
          </p:spPr>
          <p:txBody>
            <a:bodyPr spcFirstLastPara="1" wrap="square" lIns="90000" tIns="91425" rIns="91425" bIns="91425" anchor="t" anchorCtr="0">
              <a:noAutofit/>
            </a:bodyPr>
            <a:lstStyle/>
            <a:p>
              <a:pPr marL="0" lvl="0" indent="0" algn="l" rtl="0">
                <a:spcBef>
                  <a:spcPts val="0"/>
                </a:spcBef>
                <a:spcAft>
                  <a:spcPts val="0"/>
                </a:spcAft>
                <a:buNone/>
              </a:pPr>
              <a:r>
                <a:rPr lang="ja-JP" sz="1400" b="1" dirty="0">
                  <a:latin typeface="BIZ UDPゴシック" panose="020B0400000000000000" pitchFamily="50" charset="-128"/>
                  <a:ea typeface="BIZ UDPゴシック" panose="020B0400000000000000" pitchFamily="50" charset="-128"/>
                </a:rPr>
                <a:t>・リード登録時：新規会員登録をした人</a:t>
              </a:r>
              <a:endParaRPr sz="1400" b="1" dirty="0">
                <a:latin typeface="BIZ UDPゴシック" panose="020B0400000000000000" pitchFamily="50" charset="-128"/>
                <a:ea typeface="BIZ UDPゴシック" panose="020B0400000000000000" pitchFamily="50" charset="-128"/>
              </a:endParaRPr>
            </a:p>
            <a:p>
              <a:pPr marL="0" lvl="0" indent="0" algn="l" rtl="0">
                <a:spcBef>
                  <a:spcPts val="0"/>
                </a:spcBef>
                <a:spcAft>
                  <a:spcPts val="0"/>
                </a:spcAft>
                <a:buNone/>
              </a:pPr>
              <a:r>
                <a:rPr lang="ja-JP" sz="1400" dirty="0">
                  <a:latin typeface="BIZ UDPゴシック" panose="020B0400000000000000" pitchFamily="50" charset="-128"/>
                  <a:ea typeface="BIZ UDPゴシック" panose="020B0400000000000000" pitchFamily="50" charset="-128"/>
                </a:rPr>
                <a:t>（例）〇日に会員登録をした人に配信</a:t>
              </a:r>
              <a:endParaRPr sz="1400" dirty="0">
                <a:latin typeface="BIZ UDPゴシック" panose="020B0400000000000000" pitchFamily="50" charset="-128"/>
                <a:ea typeface="BIZ UDPゴシック" panose="020B0400000000000000" pitchFamily="50" charset="-128"/>
              </a:endParaRPr>
            </a:p>
            <a:p>
              <a:pPr marL="0" lvl="0" indent="0" algn="l" rtl="0">
                <a:spcBef>
                  <a:spcPts val="0"/>
                </a:spcBef>
                <a:spcAft>
                  <a:spcPts val="0"/>
                </a:spcAft>
                <a:buNone/>
              </a:pPr>
              <a:endParaRPr sz="1400" dirty="0">
                <a:latin typeface="BIZ UDPゴシック" panose="020B0400000000000000" pitchFamily="50" charset="-128"/>
                <a:ea typeface="BIZ UDPゴシック" panose="020B0400000000000000" pitchFamily="50" charset="-128"/>
              </a:endParaRPr>
            </a:p>
            <a:p>
              <a:pPr marL="0" lvl="0" indent="0" algn="l" rtl="0">
                <a:spcBef>
                  <a:spcPts val="0"/>
                </a:spcBef>
                <a:spcAft>
                  <a:spcPts val="0"/>
                </a:spcAft>
                <a:buNone/>
              </a:pPr>
              <a:r>
                <a:rPr lang="ja-JP" sz="1400" b="1" dirty="0">
                  <a:latin typeface="BIZ UDPゴシック" panose="020B0400000000000000" pitchFamily="50" charset="-128"/>
                  <a:ea typeface="BIZ UDPゴシック" panose="020B0400000000000000" pitchFamily="50" charset="-128"/>
                </a:rPr>
                <a:t>・商品購入時：対象商品購入者</a:t>
              </a:r>
              <a:endParaRPr sz="1400" b="1" dirty="0">
                <a:latin typeface="BIZ UDPゴシック" panose="020B0400000000000000" pitchFamily="50" charset="-128"/>
                <a:ea typeface="BIZ UDPゴシック" panose="020B0400000000000000" pitchFamily="50" charset="-128"/>
              </a:endParaRPr>
            </a:p>
            <a:p>
              <a:pPr marL="0" lvl="0" indent="0" algn="l" rtl="0">
                <a:spcBef>
                  <a:spcPts val="0"/>
                </a:spcBef>
                <a:spcAft>
                  <a:spcPts val="0"/>
                </a:spcAft>
                <a:buNone/>
              </a:pPr>
              <a:r>
                <a:rPr lang="ja-JP" sz="1400" dirty="0">
                  <a:latin typeface="BIZ UDPゴシック" panose="020B0400000000000000" pitchFamily="50" charset="-128"/>
                  <a:ea typeface="BIZ UDPゴシック" panose="020B0400000000000000" pitchFamily="50" charset="-128"/>
                </a:rPr>
                <a:t>（例）AとBの商品のうちAだけ購入した人</a:t>
              </a:r>
              <a:endParaRPr sz="1400" dirty="0">
                <a:latin typeface="BIZ UDPゴシック" panose="020B0400000000000000" pitchFamily="50" charset="-128"/>
                <a:ea typeface="BIZ UDPゴシック" panose="020B0400000000000000" pitchFamily="50" charset="-128"/>
              </a:endParaRPr>
            </a:p>
            <a:p>
              <a:pPr marL="0" lvl="0" indent="0" algn="l" rtl="0">
                <a:spcBef>
                  <a:spcPts val="0"/>
                </a:spcBef>
                <a:spcAft>
                  <a:spcPts val="0"/>
                </a:spcAft>
                <a:buNone/>
              </a:pPr>
              <a:endParaRPr sz="1400" dirty="0">
                <a:latin typeface="BIZ UDPゴシック" panose="020B0400000000000000" pitchFamily="50" charset="-128"/>
                <a:ea typeface="BIZ UDPゴシック" panose="020B0400000000000000" pitchFamily="50" charset="-128"/>
              </a:endParaRPr>
            </a:p>
            <a:p>
              <a:pPr marL="0" lvl="0" indent="0" algn="l" rtl="0">
                <a:spcBef>
                  <a:spcPts val="0"/>
                </a:spcBef>
                <a:spcAft>
                  <a:spcPts val="0"/>
                </a:spcAft>
                <a:buNone/>
              </a:pPr>
              <a:r>
                <a:rPr lang="ja-JP" sz="1400" b="1" dirty="0">
                  <a:latin typeface="BIZ UDPゴシック" panose="020B0400000000000000" pitchFamily="50" charset="-128"/>
                  <a:ea typeface="BIZ UDPゴシック" panose="020B0400000000000000" pitchFamily="50" charset="-128"/>
                </a:rPr>
                <a:t>・セグメント指定：条件が分岐した人</a:t>
              </a:r>
              <a:endParaRPr sz="1400" b="1" dirty="0">
                <a:latin typeface="BIZ UDPゴシック" panose="020B0400000000000000" pitchFamily="50" charset="-128"/>
                <a:ea typeface="BIZ UDPゴシック" panose="020B0400000000000000" pitchFamily="50" charset="-128"/>
              </a:endParaRPr>
            </a:p>
            <a:p>
              <a:pPr marL="0" lvl="0" indent="0" algn="l" rtl="0">
                <a:spcBef>
                  <a:spcPts val="0"/>
                </a:spcBef>
                <a:spcAft>
                  <a:spcPts val="0"/>
                </a:spcAft>
                <a:buNone/>
              </a:pPr>
              <a:r>
                <a:rPr lang="ja-JP" sz="1400" dirty="0">
                  <a:latin typeface="BIZ UDPゴシック" panose="020B0400000000000000" pitchFamily="50" charset="-128"/>
                  <a:ea typeface="BIZ UDPゴシック" panose="020B0400000000000000" pitchFamily="50" charset="-128"/>
                </a:rPr>
                <a:t>（例）</a:t>
              </a:r>
              <a:r>
                <a:rPr lang="ja-JP" altLang="en-US" sz="1400" dirty="0">
                  <a:latin typeface="BIZ UDPゴシック" panose="020B0400000000000000" pitchFamily="50" charset="-128"/>
                  <a:ea typeface="BIZ UDPゴシック" panose="020B0400000000000000" pitchFamily="50" charset="-128"/>
                </a:rPr>
                <a:t>〇〇セグメントが付いている人のみ</a:t>
              </a:r>
              <a:endParaRPr lang="en-US" altLang="ja-JP" sz="1400" dirty="0">
                <a:latin typeface="BIZ UDPゴシック" panose="020B0400000000000000" pitchFamily="50" charset="-128"/>
                <a:ea typeface="BIZ UDPゴシック" panose="020B0400000000000000" pitchFamily="50" charset="-128"/>
              </a:endParaRPr>
            </a:p>
            <a:p>
              <a:pPr marL="0" lvl="0" indent="0" algn="l" rtl="0">
                <a:spcBef>
                  <a:spcPts val="0"/>
                </a:spcBef>
                <a:spcAft>
                  <a:spcPts val="0"/>
                </a:spcAft>
                <a:buNone/>
              </a:pPr>
              <a:endParaRPr lang="en-US" altLang="ja-JP" sz="1400" dirty="0">
                <a:latin typeface="BIZ UDPゴシック" panose="020B0400000000000000" pitchFamily="50" charset="-128"/>
                <a:ea typeface="BIZ UDPゴシック" panose="020B0400000000000000" pitchFamily="50" charset="-128"/>
              </a:endParaRPr>
            </a:p>
            <a:p>
              <a:pPr marL="0" lvl="0" indent="0" algn="l" rtl="0">
                <a:spcBef>
                  <a:spcPts val="0"/>
                </a:spcBef>
                <a:spcAft>
                  <a:spcPts val="0"/>
                </a:spcAft>
                <a:buNone/>
              </a:pPr>
              <a:r>
                <a:rPr lang="ja-JP" altLang="en-US" sz="1400" b="1" dirty="0">
                  <a:latin typeface="BIZ UDPゴシック" panose="020B0400000000000000" pitchFamily="50" charset="-128"/>
                  <a:ea typeface="BIZ UDPゴシック" panose="020B0400000000000000" pitchFamily="50" charset="-128"/>
                </a:rPr>
                <a:t>・休眠顧客：一定期間サービスを利用していない人</a:t>
              </a:r>
            </a:p>
            <a:p>
              <a:pPr marL="0" lvl="0" indent="0" algn="l" rtl="0">
                <a:spcBef>
                  <a:spcPts val="0"/>
                </a:spcBef>
                <a:spcAft>
                  <a:spcPts val="0"/>
                </a:spcAft>
                <a:buNone/>
              </a:pPr>
              <a:r>
                <a:rPr lang="ja-JP" altLang="en-US" sz="1400" dirty="0">
                  <a:latin typeface="BIZ UDPゴシック" panose="020B0400000000000000" pitchFamily="50" charset="-128"/>
                  <a:ea typeface="BIZ UDPゴシック" panose="020B0400000000000000" pitchFamily="50" charset="-128"/>
                </a:rPr>
                <a:t>（例）３ヵ月間購入していない人</a:t>
              </a:r>
            </a:p>
            <a:p>
              <a:pPr marL="0" lvl="0" indent="0" algn="l" rtl="0">
                <a:spcBef>
                  <a:spcPts val="0"/>
                </a:spcBef>
                <a:spcAft>
                  <a:spcPts val="0"/>
                </a:spcAft>
                <a:buNone/>
              </a:pPr>
              <a:endParaRPr lang="ja-JP" altLang="en-US" sz="1400" dirty="0">
                <a:latin typeface="BIZ UDPゴシック" panose="020B0400000000000000" pitchFamily="50" charset="-128"/>
                <a:ea typeface="BIZ UDPゴシック" panose="020B0400000000000000" pitchFamily="50" charset="-128"/>
              </a:endParaRPr>
            </a:p>
            <a:p>
              <a:pPr marL="0" lvl="0" indent="0" algn="l" rtl="0">
                <a:spcBef>
                  <a:spcPts val="0"/>
                </a:spcBef>
                <a:spcAft>
                  <a:spcPts val="0"/>
                </a:spcAft>
                <a:buNone/>
              </a:pPr>
              <a:r>
                <a:rPr lang="ja-JP" altLang="en-US" sz="1400" b="1" dirty="0">
                  <a:latin typeface="BIZ UDPゴシック" panose="020B0400000000000000" pitchFamily="50" charset="-128"/>
                  <a:ea typeface="BIZ UDPゴシック" panose="020B0400000000000000" pitchFamily="50" charset="-128"/>
                </a:rPr>
                <a:t>・誕生日：誕生日の人</a:t>
              </a:r>
            </a:p>
            <a:p>
              <a:pPr marL="0" lvl="0" indent="0" algn="l" rtl="0">
                <a:spcBef>
                  <a:spcPts val="0"/>
                </a:spcBef>
                <a:spcAft>
                  <a:spcPts val="0"/>
                </a:spcAft>
                <a:buNone/>
              </a:pPr>
              <a:r>
                <a:rPr lang="ja-JP" altLang="en-US" sz="1400" dirty="0">
                  <a:latin typeface="BIZ UDPゴシック" panose="020B0400000000000000" pitchFamily="50" charset="-128"/>
                  <a:ea typeface="BIZ UDPゴシック" panose="020B0400000000000000" pitchFamily="50" charset="-128"/>
                </a:rPr>
                <a:t>（例）今月が誕生日の人や誕生日から〇日前など</a:t>
              </a:r>
            </a:p>
            <a:p>
              <a:pPr marL="0" lvl="0" indent="0" algn="l" rtl="0">
                <a:spcBef>
                  <a:spcPts val="0"/>
                </a:spcBef>
                <a:spcAft>
                  <a:spcPts val="0"/>
                </a:spcAft>
                <a:buNone/>
              </a:pPr>
              <a:endParaRPr lang="ja-JP" altLang="en-US" sz="1400" dirty="0">
                <a:latin typeface="BIZ UDPゴシック" panose="020B0400000000000000" pitchFamily="50" charset="-128"/>
                <a:ea typeface="BIZ UDPゴシック" panose="020B0400000000000000" pitchFamily="50" charset="-128"/>
              </a:endParaRPr>
            </a:p>
            <a:p>
              <a:pPr marL="0" lvl="0" indent="0" algn="l" rtl="0">
                <a:spcBef>
                  <a:spcPts val="0"/>
                </a:spcBef>
                <a:spcAft>
                  <a:spcPts val="0"/>
                </a:spcAft>
                <a:buNone/>
              </a:pPr>
              <a:r>
                <a:rPr lang="ja-JP" altLang="en-US" sz="1400" b="1" dirty="0">
                  <a:latin typeface="BIZ UDPゴシック" panose="020B0400000000000000" pitchFamily="50" charset="-128"/>
                  <a:ea typeface="BIZ UDPゴシック" panose="020B0400000000000000" pitchFamily="50" charset="-128"/>
                </a:rPr>
                <a:t>・検索テンプレート：複数の条件に当てはまる人</a:t>
              </a:r>
              <a:endParaRPr lang="en-US" altLang="ja-JP" sz="1400" b="1" dirty="0">
                <a:latin typeface="BIZ UDPゴシック" panose="020B0400000000000000" pitchFamily="50" charset="-128"/>
                <a:ea typeface="BIZ UDPゴシック" panose="020B0400000000000000" pitchFamily="50" charset="-128"/>
              </a:endParaRPr>
            </a:p>
            <a:p>
              <a:r>
                <a:rPr lang="ja-JP" altLang="en-US" sz="1400" dirty="0">
                  <a:latin typeface="BIZ UDPゴシック" panose="020B0400000000000000" pitchFamily="50" charset="-128"/>
                  <a:ea typeface="BIZ UDPゴシック" panose="020B0400000000000000" pitchFamily="50" charset="-128"/>
                </a:rPr>
                <a:t>（例）新規会員登録者＆男性＆</a:t>
              </a:r>
              <a:r>
                <a:rPr lang="en-US" altLang="ja-JP" sz="1400" dirty="0">
                  <a:latin typeface="BIZ UDPゴシック" panose="020B0400000000000000" pitchFamily="50" charset="-128"/>
                  <a:ea typeface="BIZ UDPゴシック" panose="020B0400000000000000" pitchFamily="50" charset="-128"/>
                </a:rPr>
                <a:t>A</a:t>
              </a:r>
              <a:r>
                <a:rPr lang="ja-JP" altLang="en-US" sz="1400" dirty="0">
                  <a:latin typeface="BIZ UDPゴシック" panose="020B0400000000000000" pitchFamily="50" charset="-128"/>
                  <a:ea typeface="BIZ UDPゴシック" panose="020B0400000000000000" pitchFamily="50" charset="-128"/>
                </a:rPr>
                <a:t>ブランドなど</a:t>
              </a:r>
              <a:endParaRPr lang="ja-JP" altLang="en-US" sz="1400" b="1" dirty="0">
                <a:latin typeface="BIZ UDPゴシック" panose="020B0400000000000000" pitchFamily="50" charset="-128"/>
                <a:ea typeface="BIZ UDPゴシック" panose="020B0400000000000000" pitchFamily="50" charset="-128"/>
              </a:endParaRPr>
            </a:p>
            <a:p>
              <a:pPr marL="0" lvl="0" indent="0" algn="l" rtl="0">
                <a:spcBef>
                  <a:spcPts val="0"/>
                </a:spcBef>
                <a:spcAft>
                  <a:spcPts val="0"/>
                </a:spcAft>
                <a:buNone/>
              </a:pPr>
              <a:r>
                <a:rPr lang="ja-JP" altLang="en-US" sz="1400" dirty="0">
                  <a:latin typeface="BIZ UDPゴシック" panose="020B0400000000000000" pitchFamily="50" charset="-128"/>
                  <a:ea typeface="BIZ UDPゴシック" panose="020B0400000000000000" pitchFamily="50" charset="-128"/>
                </a:rPr>
                <a:t>検索テンプレートについては、</a:t>
              </a:r>
              <a:r>
                <a:rPr lang="ja-JP" altLang="en-US" sz="1400" b="1" dirty="0">
                  <a:latin typeface="BIZ UDPゴシック" panose="020B0400000000000000" pitchFamily="50" charset="-128"/>
                  <a:ea typeface="BIZ UDPゴシック" panose="020B0400000000000000" pitchFamily="50" charset="-128"/>
                  <a:hlinkClick r:id="rId3" action="ppaction://hlinksldjump">
                    <a:extLst>
                      <a:ext uri="{A12FA001-AC4F-418D-AE19-62706E023703}">
                        <ahyp:hlinkClr xmlns:ahyp="http://schemas.microsoft.com/office/drawing/2018/hyperlinkcolor" val="tx"/>
                      </a:ext>
                    </a:extLst>
                  </a:hlinkClick>
                </a:rPr>
                <a:t>次のスライド</a:t>
              </a:r>
              <a:r>
                <a:rPr lang="ja-JP" altLang="en-US" sz="1400" b="1" dirty="0">
                  <a:latin typeface="BIZ UDPゴシック" panose="020B0400000000000000" pitchFamily="50" charset="-128"/>
                  <a:ea typeface="BIZ UDPゴシック" panose="020B0400000000000000" pitchFamily="50" charset="-128"/>
                </a:rPr>
                <a:t> </a:t>
              </a:r>
              <a:r>
                <a:rPr lang="ja-JP" altLang="en-US" sz="1400" dirty="0">
                  <a:latin typeface="BIZ UDPゴシック" panose="020B0400000000000000" pitchFamily="50" charset="-128"/>
                  <a:ea typeface="BIZ UDPゴシック" panose="020B0400000000000000" pitchFamily="50" charset="-128"/>
                </a:rPr>
                <a:t>をご確認ください</a:t>
              </a:r>
            </a:p>
            <a:p>
              <a:pPr marL="0" lvl="0" indent="0" algn="l" rtl="0">
                <a:spcBef>
                  <a:spcPts val="0"/>
                </a:spcBef>
                <a:spcAft>
                  <a:spcPts val="0"/>
                </a:spcAft>
                <a:buNone/>
              </a:pPr>
              <a:endParaRPr lang="en-US" altLang="ja-JP" sz="1400" dirty="0">
                <a:latin typeface="BIZ UDPゴシック" panose="020B0400000000000000" pitchFamily="50" charset="-128"/>
                <a:ea typeface="BIZ UDPゴシック" panose="020B0400000000000000" pitchFamily="50" charset="-128"/>
              </a:endParaRPr>
            </a:p>
            <a:p>
              <a:pPr marL="0" lvl="0" indent="0" algn="l" rtl="0">
                <a:spcBef>
                  <a:spcPts val="0"/>
                </a:spcBef>
                <a:spcAft>
                  <a:spcPts val="0"/>
                </a:spcAft>
                <a:buNone/>
              </a:pPr>
              <a:endParaRPr lang="ja-JP" altLang="en-US" sz="1400" dirty="0">
                <a:latin typeface="BIZ UDPゴシック" panose="020B0400000000000000" pitchFamily="50" charset="-128"/>
                <a:ea typeface="BIZ UDPゴシック" panose="020B0400000000000000" pitchFamily="50" charset="-128"/>
              </a:endParaRPr>
            </a:p>
          </p:txBody>
        </p:sp>
      </p:grpSp>
      <p:sp>
        <p:nvSpPr>
          <p:cNvPr id="2" name="Google Shape;699;p25">
            <a:extLst>
              <a:ext uri="{FF2B5EF4-FFF2-40B4-BE49-F238E27FC236}">
                <a16:creationId xmlns:a16="http://schemas.microsoft.com/office/drawing/2014/main" id="{C0E74713-534D-588D-AE4F-201BBE720DD6}"/>
              </a:ext>
            </a:extLst>
          </p:cNvPr>
          <p:cNvSpPr txBox="1"/>
          <p:nvPr/>
        </p:nvSpPr>
        <p:spPr>
          <a:xfrm>
            <a:off x="95794" y="78502"/>
            <a:ext cx="9628132"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シナリオ配信設定について</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spTree>
    <p:extLst>
      <p:ext uri="{BB962C8B-B14F-4D97-AF65-F5344CB8AC3E}">
        <p14:creationId xmlns:p14="http://schemas.microsoft.com/office/powerpoint/2010/main" val="3446196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8BC85-B9CE-CE36-3AB9-B811FC99E14E}"/>
            </a:ext>
          </a:extLst>
        </p:cNvPr>
        <p:cNvGrpSpPr/>
        <p:nvPr/>
      </p:nvGrpSpPr>
      <p:grpSpPr>
        <a:xfrm>
          <a:off x="0" y="0"/>
          <a:ext cx="0" cy="0"/>
          <a:chOff x="0" y="0"/>
          <a:chExt cx="0" cy="0"/>
        </a:xfrm>
      </p:grpSpPr>
      <p:sp>
        <p:nvSpPr>
          <p:cNvPr id="10" name="Google Shape;699;p25">
            <a:extLst>
              <a:ext uri="{FF2B5EF4-FFF2-40B4-BE49-F238E27FC236}">
                <a16:creationId xmlns:a16="http://schemas.microsoft.com/office/drawing/2014/main" id="{5216DA4F-C9C1-8077-2EA5-04E21478C8A1}"/>
              </a:ext>
            </a:extLst>
          </p:cNvPr>
          <p:cNvSpPr txBox="1"/>
          <p:nvPr/>
        </p:nvSpPr>
        <p:spPr>
          <a:xfrm>
            <a:off x="95794" y="78502"/>
            <a:ext cx="864096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シナリオ配信設定（検索テンプレート作成方法）</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sp>
        <p:nvSpPr>
          <p:cNvPr id="3" name="Google Shape;466;g34663be1ad2_0_707">
            <a:extLst>
              <a:ext uri="{FF2B5EF4-FFF2-40B4-BE49-F238E27FC236}">
                <a16:creationId xmlns:a16="http://schemas.microsoft.com/office/drawing/2014/main" id="{E0DB8744-2316-6822-9148-ED2C1A835102}"/>
              </a:ext>
            </a:extLst>
          </p:cNvPr>
          <p:cNvSpPr txBox="1"/>
          <p:nvPr/>
        </p:nvSpPr>
        <p:spPr>
          <a:xfrm>
            <a:off x="1405803" y="1251723"/>
            <a:ext cx="9380392"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dirty="0">
                <a:latin typeface="BIZ UDPゴシック" panose="020B0400000000000000" pitchFamily="50" charset="-128"/>
                <a:ea typeface="BIZ UDPゴシック" panose="020B0400000000000000" pitchFamily="50" charset="-128"/>
              </a:rPr>
              <a:t>詳細設定 ＞ 日時検索１　＞　絞り込み：リード登録　＞　開始日時・終了日時 を指定します。</a:t>
            </a:r>
            <a:endParaRPr lang="en-US" altLang="ja-JP" dirty="0">
              <a:latin typeface="BIZ UDPゴシック" panose="020B0400000000000000" pitchFamily="50" charset="-128"/>
              <a:ea typeface="BIZ UDPゴシック" panose="020B0400000000000000" pitchFamily="50" charset="-128"/>
            </a:endParaRPr>
          </a:p>
        </p:txBody>
      </p:sp>
      <p:sp>
        <p:nvSpPr>
          <p:cNvPr id="4" name="Google Shape;466;g34663be1ad2_0_707">
            <a:extLst>
              <a:ext uri="{FF2B5EF4-FFF2-40B4-BE49-F238E27FC236}">
                <a16:creationId xmlns:a16="http://schemas.microsoft.com/office/drawing/2014/main" id="{0E9D33D1-B8C2-F927-A93F-F40887D44EF5}"/>
              </a:ext>
            </a:extLst>
          </p:cNvPr>
          <p:cNvSpPr txBox="1"/>
          <p:nvPr/>
        </p:nvSpPr>
        <p:spPr>
          <a:xfrm>
            <a:off x="1057418" y="880536"/>
            <a:ext cx="10077163" cy="369291"/>
          </a:xfrm>
          <a:prstGeom prst="rect">
            <a:avLst/>
          </a:prstGeom>
          <a:solidFill>
            <a:schemeClr val="bg1"/>
          </a:solidFill>
          <a:ln>
            <a:noFill/>
          </a:ln>
        </p:spPr>
        <p:txBody>
          <a:bodyPr spcFirstLastPara="1" wrap="square" lIns="91425" tIns="45700" rIns="91425" bIns="45700" anchor="t" anchorCtr="0">
            <a:spAutoFit/>
          </a:bodyPr>
          <a:lstStyle/>
          <a:p>
            <a:pPr algn="ctr"/>
            <a:r>
              <a:rPr kumimoji="1" lang="ja-JP" altLang="en-US" dirty="0">
                <a:latin typeface="BIZ UDPゴシック" panose="020B0400000000000000" pitchFamily="50" charset="-128"/>
                <a:ea typeface="BIZ UDPゴシック" panose="020B0400000000000000" pitchFamily="50" charset="-128"/>
              </a:rPr>
              <a:t>今回は、</a:t>
            </a:r>
            <a:r>
              <a:rPr kumimoji="1" lang="ja-JP" altLang="en-US" b="1" dirty="0">
                <a:latin typeface="BIZ UDPゴシック" panose="020B0400000000000000" pitchFamily="50" charset="-128"/>
                <a:ea typeface="BIZ UDPゴシック" panose="020B0400000000000000" pitchFamily="50" charset="-128"/>
              </a:rPr>
              <a:t>会員登録日が</a:t>
            </a:r>
            <a:r>
              <a:rPr kumimoji="1" lang="en-US" altLang="ja-JP" b="1" dirty="0">
                <a:latin typeface="BIZ UDPゴシック" panose="020B0400000000000000" pitchFamily="50" charset="-128"/>
                <a:ea typeface="BIZ UDPゴシック" panose="020B0400000000000000" pitchFamily="50" charset="-128"/>
              </a:rPr>
              <a:t>31</a:t>
            </a:r>
            <a:r>
              <a:rPr kumimoji="1" lang="ja-JP" altLang="en-US" b="1" dirty="0">
                <a:latin typeface="BIZ UDPゴシック" panose="020B0400000000000000" pitchFamily="50" charset="-128"/>
                <a:ea typeface="BIZ UDPゴシック" panose="020B0400000000000000" pitchFamily="50" charset="-128"/>
              </a:rPr>
              <a:t>日以内</a:t>
            </a:r>
            <a:r>
              <a:rPr kumimoji="1" lang="ja-JP" altLang="en-US" dirty="0">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購入履歴がないリード </a:t>
            </a:r>
            <a:r>
              <a:rPr kumimoji="1" lang="ja-JP" altLang="en-US" dirty="0">
                <a:latin typeface="BIZ UDPゴシック" panose="020B0400000000000000" pitchFamily="50" charset="-128"/>
                <a:ea typeface="BIZ UDPゴシック" panose="020B0400000000000000" pitchFamily="50" charset="-128"/>
              </a:rPr>
              <a:t>を例にしてテンプレートを作成します。</a:t>
            </a:r>
          </a:p>
        </p:txBody>
      </p:sp>
      <p:grpSp>
        <p:nvGrpSpPr>
          <p:cNvPr id="22" name="グループ化 21">
            <a:extLst>
              <a:ext uri="{FF2B5EF4-FFF2-40B4-BE49-F238E27FC236}">
                <a16:creationId xmlns:a16="http://schemas.microsoft.com/office/drawing/2014/main" id="{9B3B317E-C706-8029-2730-B83760C561ED}"/>
              </a:ext>
            </a:extLst>
          </p:cNvPr>
          <p:cNvGrpSpPr/>
          <p:nvPr/>
        </p:nvGrpSpPr>
        <p:grpSpPr>
          <a:xfrm>
            <a:off x="-1" y="1736721"/>
            <a:ext cx="12192000" cy="4883058"/>
            <a:chOff x="0" y="1449338"/>
            <a:chExt cx="12192000" cy="4883058"/>
          </a:xfrm>
        </p:grpSpPr>
        <p:pic>
          <p:nvPicPr>
            <p:cNvPr id="21" name="図 20">
              <a:extLst>
                <a:ext uri="{FF2B5EF4-FFF2-40B4-BE49-F238E27FC236}">
                  <a16:creationId xmlns:a16="http://schemas.microsoft.com/office/drawing/2014/main" id="{9A6EF05C-7ABE-3F84-6EE9-3361B0E00C43}"/>
                </a:ext>
              </a:extLst>
            </p:cNvPr>
            <p:cNvPicPr>
              <a:picLocks noChangeAspect="1"/>
            </p:cNvPicPr>
            <p:nvPr/>
          </p:nvPicPr>
          <p:blipFill>
            <a:blip r:embed="rId2"/>
            <a:stretch>
              <a:fillRect/>
            </a:stretch>
          </p:blipFill>
          <p:spPr>
            <a:xfrm>
              <a:off x="0" y="3673772"/>
              <a:ext cx="12192000" cy="2658624"/>
            </a:xfrm>
            <a:prstGeom prst="rect">
              <a:avLst/>
            </a:prstGeom>
          </p:spPr>
        </p:pic>
        <p:grpSp>
          <p:nvGrpSpPr>
            <p:cNvPr id="16" name="グループ化 15">
              <a:extLst>
                <a:ext uri="{FF2B5EF4-FFF2-40B4-BE49-F238E27FC236}">
                  <a16:creationId xmlns:a16="http://schemas.microsoft.com/office/drawing/2014/main" id="{2F211727-C206-CC04-53A9-7A4C049A152C}"/>
                </a:ext>
              </a:extLst>
            </p:cNvPr>
            <p:cNvGrpSpPr/>
            <p:nvPr/>
          </p:nvGrpSpPr>
          <p:grpSpPr>
            <a:xfrm>
              <a:off x="0" y="1449338"/>
              <a:ext cx="12192000" cy="4585159"/>
              <a:chOff x="0" y="1358110"/>
              <a:chExt cx="12192000" cy="4585159"/>
            </a:xfrm>
          </p:grpSpPr>
          <p:pic>
            <p:nvPicPr>
              <p:cNvPr id="17" name="図 16">
                <a:extLst>
                  <a:ext uri="{FF2B5EF4-FFF2-40B4-BE49-F238E27FC236}">
                    <a16:creationId xmlns:a16="http://schemas.microsoft.com/office/drawing/2014/main" id="{6410BD94-EB7D-22E9-BF3A-E78F6DBE187F}"/>
                  </a:ext>
                </a:extLst>
              </p:cNvPr>
              <p:cNvPicPr>
                <a:picLocks noChangeAspect="1"/>
              </p:cNvPicPr>
              <p:nvPr/>
            </p:nvPicPr>
            <p:blipFill>
              <a:blip r:embed="rId3"/>
              <a:stretch>
                <a:fillRect/>
              </a:stretch>
            </p:blipFill>
            <p:spPr>
              <a:xfrm>
                <a:off x="0" y="1358110"/>
                <a:ext cx="12192000" cy="2070890"/>
              </a:xfrm>
              <a:prstGeom prst="rect">
                <a:avLst/>
              </a:prstGeom>
            </p:spPr>
          </p:pic>
          <p:grpSp>
            <p:nvGrpSpPr>
              <p:cNvPr id="18" name="グループ化 17">
                <a:extLst>
                  <a:ext uri="{FF2B5EF4-FFF2-40B4-BE49-F238E27FC236}">
                    <a16:creationId xmlns:a16="http://schemas.microsoft.com/office/drawing/2014/main" id="{3379A3F2-4FDB-F2F6-0A07-0A3642283549}"/>
                  </a:ext>
                </a:extLst>
              </p:cNvPr>
              <p:cNvGrpSpPr/>
              <p:nvPr/>
            </p:nvGrpSpPr>
            <p:grpSpPr>
              <a:xfrm>
                <a:off x="0" y="1894649"/>
                <a:ext cx="7445851" cy="4048620"/>
                <a:chOff x="0" y="1894649"/>
                <a:chExt cx="7445851" cy="4048620"/>
              </a:xfrm>
            </p:grpSpPr>
            <p:sp>
              <p:nvSpPr>
                <p:cNvPr id="19" name="正方形/長方形 18">
                  <a:extLst>
                    <a:ext uri="{FF2B5EF4-FFF2-40B4-BE49-F238E27FC236}">
                      <a16:creationId xmlns:a16="http://schemas.microsoft.com/office/drawing/2014/main" id="{C8F5CA11-AC34-4544-380A-A087E3A244E3}"/>
                    </a:ext>
                  </a:extLst>
                </p:cNvPr>
                <p:cNvSpPr/>
                <p:nvPr/>
              </p:nvSpPr>
              <p:spPr>
                <a:xfrm>
                  <a:off x="4746148" y="1894649"/>
                  <a:ext cx="2699703" cy="44441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13A4551A-F3D6-E65E-765C-E1B6F3547513}"/>
                    </a:ext>
                  </a:extLst>
                </p:cNvPr>
                <p:cNvSpPr/>
                <p:nvPr/>
              </p:nvSpPr>
              <p:spPr>
                <a:xfrm>
                  <a:off x="0" y="3549989"/>
                  <a:ext cx="4014651" cy="2393280"/>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grpSp>
      <p:sp>
        <p:nvSpPr>
          <p:cNvPr id="23" name="Google Shape;466;g34663be1ad2_0_707">
            <a:extLst>
              <a:ext uri="{FF2B5EF4-FFF2-40B4-BE49-F238E27FC236}">
                <a16:creationId xmlns:a16="http://schemas.microsoft.com/office/drawing/2014/main" id="{AE784F52-2461-3967-3E94-3CDF593AB47D}"/>
              </a:ext>
            </a:extLst>
          </p:cNvPr>
          <p:cNvSpPr txBox="1"/>
          <p:nvPr/>
        </p:nvSpPr>
        <p:spPr>
          <a:xfrm>
            <a:off x="8305269" y="1736721"/>
            <a:ext cx="3886730" cy="307736"/>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400" dirty="0">
                <a:latin typeface="BIZ UDPゴシック" panose="020B0400000000000000" pitchFamily="50" charset="-128"/>
                <a:ea typeface="BIZ UDPゴシック" panose="020B0400000000000000" pitchFamily="50" charset="-128"/>
              </a:rPr>
              <a:t>①会員登録日が</a:t>
            </a:r>
            <a:r>
              <a:rPr lang="en-US" altLang="ja-JP" sz="1400" dirty="0">
                <a:latin typeface="BIZ UDPゴシック" panose="020B0400000000000000" pitchFamily="50" charset="-128"/>
                <a:ea typeface="BIZ UDPゴシック" panose="020B0400000000000000" pitchFamily="50" charset="-128"/>
              </a:rPr>
              <a:t>31</a:t>
            </a:r>
            <a:r>
              <a:rPr lang="ja-JP" altLang="en-US" sz="1400" dirty="0">
                <a:latin typeface="BIZ UDPゴシック" panose="020B0400000000000000" pitchFamily="50" charset="-128"/>
                <a:ea typeface="BIZ UDPゴシック" panose="020B0400000000000000" pitchFamily="50" charset="-128"/>
              </a:rPr>
              <a:t>日以内のリードの抽出</a:t>
            </a:r>
            <a:endParaRPr sz="1400" dirty="0">
              <a:latin typeface="BIZ UDPゴシック" panose="020B0400000000000000" pitchFamily="50" charset="-128"/>
              <a:ea typeface="BIZ UDPゴシック" panose="020B0400000000000000" pitchFamily="50" charset="-128"/>
            </a:endParaRPr>
          </a:p>
        </p:txBody>
      </p:sp>
      <p:pic>
        <p:nvPicPr>
          <p:cNvPr id="2" name="図 1">
            <a:extLst>
              <a:ext uri="{FF2B5EF4-FFF2-40B4-BE49-F238E27FC236}">
                <a16:creationId xmlns:a16="http://schemas.microsoft.com/office/drawing/2014/main" id="{D101434B-F7C2-CB4E-0C61-E4AAA3504FE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 y="3450377"/>
            <a:ext cx="12192000" cy="357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38257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E2003-98BB-55E8-3312-175BE190AFED}"/>
            </a:ext>
          </a:extLst>
        </p:cNvPr>
        <p:cNvGrpSpPr/>
        <p:nvPr/>
      </p:nvGrpSpPr>
      <p:grpSpPr>
        <a:xfrm>
          <a:off x="0" y="0"/>
          <a:ext cx="0" cy="0"/>
          <a:chOff x="0" y="0"/>
          <a:chExt cx="0" cy="0"/>
        </a:xfrm>
      </p:grpSpPr>
      <p:pic>
        <p:nvPicPr>
          <p:cNvPr id="7" name="図 6">
            <a:extLst>
              <a:ext uri="{FF2B5EF4-FFF2-40B4-BE49-F238E27FC236}">
                <a16:creationId xmlns:a16="http://schemas.microsoft.com/office/drawing/2014/main" id="{F1969B53-BCCD-5D06-670A-A41D00D3D43E}"/>
              </a:ext>
            </a:extLst>
          </p:cNvPr>
          <p:cNvPicPr>
            <a:picLocks noChangeAspect="1"/>
          </p:cNvPicPr>
          <p:nvPr/>
        </p:nvPicPr>
        <p:blipFill>
          <a:blip r:embed="rId2"/>
          <a:stretch>
            <a:fillRect/>
          </a:stretch>
        </p:blipFill>
        <p:spPr>
          <a:xfrm>
            <a:off x="55951" y="1876289"/>
            <a:ext cx="12136049" cy="2548498"/>
          </a:xfrm>
          <a:prstGeom prst="rect">
            <a:avLst/>
          </a:prstGeom>
        </p:spPr>
      </p:pic>
      <p:sp>
        <p:nvSpPr>
          <p:cNvPr id="10" name="Google Shape;699;p25">
            <a:extLst>
              <a:ext uri="{FF2B5EF4-FFF2-40B4-BE49-F238E27FC236}">
                <a16:creationId xmlns:a16="http://schemas.microsoft.com/office/drawing/2014/main" id="{D081F35E-1324-FA4F-2DAA-5268FB864FF4}"/>
              </a:ext>
            </a:extLst>
          </p:cNvPr>
          <p:cNvSpPr txBox="1"/>
          <p:nvPr/>
        </p:nvSpPr>
        <p:spPr>
          <a:xfrm>
            <a:off x="95794" y="78502"/>
            <a:ext cx="864096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シナリオ配信設定（検索テンプレート作成方法）</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sp>
        <p:nvSpPr>
          <p:cNvPr id="3" name="Google Shape;466;g34663be1ad2_0_707">
            <a:extLst>
              <a:ext uri="{FF2B5EF4-FFF2-40B4-BE49-F238E27FC236}">
                <a16:creationId xmlns:a16="http://schemas.microsoft.com/office/drawing/2014/main" id="{541665C3-1212-4554-F450-DEFA20C3AFB1}"/>
              </a:ext>
            </a:extLst>
          </p:cNvPr>
          <p:cNvSpPr txBox="1"/>
          <p:nvPr/>
        </p:nvSpPr>
        <p:spPr>
          <a:xfrm>
            <a:off x="1405803" y="1251723"/>
            <a:ext cx="9380392"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dirty="0">
                <a:latin typeface="BIZ UDPゴシック" panose="020B0400000000000000" pitchFamily="50" charset="-128"/>
                <a:ea typeface="BIZ UDPゴシック" panose="020B0400000000000000" pitchFamily="50" charset="-128"/>
              </a:rPr>
              <a:t>詳細設定 ＞ カスタム項目</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リード</a:t>
            </a:r>
            <a:r>
              <a:rPr lang="en-US" altLang="ja-JP" dirty="0">
                <a:latin typeface="BIZ UDPゴシック" panose="020B0400000000000000" pitchFamily="50" charset="-128"/>
                <a:ea typeface="BIZ UDPゴシック" panose="020B0400000000000000" pitchFamily="50" charset="-128"/>
              </a:rPr>
              <a:t>):</a:t>
            </a:r>
            <a:r>
              <a:rPr lang="ja-JP" altLang="en-US" dirty="0">
                <a:latin typeface="BIZ UDPゴシック" panose="020B0400000000000000" pitchFamily="50" charset="-128"/>
                <a:ea typeface="BIZ UDPゴシック" panose="020B0400000000000000" pitchFamily="50" charset="-128"/>
              </a:rPr>
              <a:t>顧客情報　＞　購入回数　＞　</a:t>
            </a:r>
            <a:r>
              <a:rPr lang="en-US" altLang="ja-JP" dirty="0">
                <a:latin typeface="BIZ UDPゴシック" panose="020B0400000000000000" pitchFamily="50" charset="-128"/>
                <a:ea typeface="BIZ UDPゴシック" panose="020B0400000000000000" pitchFamily="50" charset="-128"/>
              </a:rPr>
              <a:t>0</a:t>
            </a:r>
            <a:r>
              <a:rPr lang="ja-JP" altLang="en-US" dirty="0">
                <a:latin typeface="BIZ UDPゴシック" panose="020B0400000000000000" pitchFamily="50" charset="-128"/>
                <a:ea typeface="BIZ UDPゴシック" panose="020B0400000000000000" pitchFamily="50" charset="-128"/>
              </a:rPr>
              <a:t> を指定します。</a:t>
            </a:r>
            <a:endParaRPr lang="en-US" altLang="ja-JP" dirty="0">
              <a:latin typeface="BIZ UDPゴシック" panose="020B0400000000000000" pitchFamily="50" charset="-128"/>
              <a:ea typeface="BIZ UDPゴシック" panose="020B0400000000000000" pitchFamily="50" charset="-128"/>
            </a:endParaRPr>
          </a:p>
        </p:txBody>
      </p:sp>
      <p:sp>
        <p:nvSpPr>
          <p:cNvPr id="23" name="Google Shape;466;g34663be1ad2_0_707">
            <a:extLst>
              <a:ext uri="{FF2B5EF4-FFF2-40B4-BE49-F238E27FC236}">
                <a16:creationId xmlns:a16="http://schemas.microsoft.com/office/drawing/2014/main" id="{24574079-EC34-F3B4-575A-1B84B553EF03}"/>
              </a:ext>
            </a:extLst>
          </p:cNvPr>
          <p:cNvSpPr txBox="1"/>
          <p:nvPr/>
        </p:nvSpPr>
        <p:spPr>
          <a:xfrm>
            <a:off x="8301570" y="1939740"/>
            <a:ext cx="3886730" cy="307736"/>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400" dirty="0">
                <a:latin typeface="BIZ UDPゴシック" panose="020B0400000000000000" pitchFamily="50" charset="-128"/>
                <a:ea typeface="BIZ UDPゴシック" panose="020B0400000000000000" pitchFamily="50" charset="-128"/>
              </a:rPr>
              <a:t>②購入履歴がないリードの抽出</a:t>
            </a:r>
            <a:endParaRPr sz="1400" dirty="0">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60B25AC6-1F18-A951-9580-115701F7AE00}"/>
              </a:ext>
            </a:extLst>
          </p:cNvPr>
          <p:cNvSpPr/>
          <p:nvPr/>
        </p:nvSpPr>
        <p:spPr>
          <a:xfrm>
            <a:off x="111902" y="1876288"/>
            <a:ext cx="2164735" cy="30858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8BE104E6-EFE3-5D0D-7E45-BF442C176D95}"/>
              </a:ext>
            </a:extLst>
          </p:cNvPr>
          <p:cNvSpPr/>
          <p:nvPr/>
        </p:nvSpPr>
        <p:spPr>
          <a:xfrm>
            <a:off x="111902" y="3002117"/>
            <a:ext cx="2800460" cy="55706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Google Shape;466;g34663be1ad2_0_707">
            <a:extLst>
              <a:ext uri="{FF2B5EF4-FFF2-40B4-BE49-F238E27FC236}">
                <a16:creationId xmlns:a16="http://schemas.microsoft.com/office/drawing/2014/main" id="{8BABE937-0E42-567D-02EA-0B03A2B0112F}"/>
              </a:ext>
            </a:extLst>
          </p:cNvPr>
          <p:cNvSpPr txBox="1"/>
          <p:nvPr/>
        </p:nvSpPr>
        <p:spPr>
          <a:xfrm>
            <a:off x="5965371" y="1617723"/>
            <a:ext cx="4820824" cy="307736"/>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altLang="ja-JP" sz="1400" dirty="0">
                <a:latin typeface="BIZ UDPゴシック" panose="020B0400000000000000" pitchFamily="50" charset="-128"/>
                <a:ea typeface="BIZ UDPゴシック" panose="020B0400000000000000" pitchFamily="50" charset="-128"/>
              </a:rPr>
              <a:t>※</a:t>
            </a:r>
            <a:r>
              <a:rPr lang="ja-JP" altLang="en-US" sz="1400" dirty="0">
                <a:latin typeface="BIZ UDPゴシック" panose="020B0400000000000000" pitchFamily="50" charset="-128"/>
                <a:ea typeface="BIZ UDPゴシック" panose="020B0400000000000000" pitchFamily="50" charset="-128"/>
              </a:rPr>
              <a:t>購入履歴がない＝購入回数が「</a:t>
            </a:r>
            <a:r>
              <a:rPr lang="en-US" altLang="ja-JP" sz="1400" dirty="0">
                <a:latin typeface="BIZ UDPゴシック" panose="020B0400000000000000" pitchFamily="50" charset="-128"/>
                <a:ea typeface="BIZ UDPゴシック" panose="020B0400000000000000" pitchFamily="50" charset="-128"/>
              </a:rPr>
              <a:t>0</a:t>
            </a:r>
            <a:r>
              <a:rPr lang="ja-JP" altLang="en-US" sz="1400" dirty="0">
                <a:latin typeface="BIZ UDPゴシック" panose="020B0400000000000000" pitchFamily="50" charset="-128"/>
                <a:ea typeface="BIZ UDPゴシック" panose="020B0400000000000000" pitchFamily="50" charset="-128"/>
              </a:rPr>
              <a:t>回」とみなしております。</a:t>
            </a:r>
            <a:endParaRPr lang="en-US" altLang="ja-JP" sz="1400" dirty="0">
              <a:latin typeface="BIZ UDPゴシック" panose="020B0400000000000000" pitchFamily="50" charset="-128"/>
              <a:ea typeface="BIZ UDPゴシック" panose="020B0400000000000000" pitchFamily="50" charset="-128"/>
            </a:endParaRPr>
          </a:p>
        </p:txBody>
      </p:sp>
      <p:pic>
        <p:nvPicPr>
          <p:cNvPr id="25" name="図 24">
            <a:extLst>
              <a:ext uri="{FF2B5EF4-FFF2-40B4-BE49-F238E27FC236}">
                <a16:creationId xmlns:a16="http://schemas.microsoft.com/office/drawing/2014/main" id="{908A048B-B0DD-6953-A4BA-89ED53258D58}"/>
              </a:ext>
            </a:extLst>
          </p:cNvPr>
          <p:cNvPicPr>
            <a:picLocks noChangeAspect="1"/>
          </p:cNvPicPr>
          <p:nvPr/>
        </p:nvPicPr>
        <p:blipFill>
          <a:blip r:embed="rId3"/>
          <a:stretch>
            <a:fillRect/>
          </a:stretch>
        </p:blipFill>
        <p:spPr>
          <a:xfrm>
            <a:off x="-3700" y="4869759"/>
            <a:ext cx="12192000" cy="1107705"/>
          </a:xfrm>
          <a:prstGeom prst="rect">
            <a:avLst/>
          </a:prstGeom>
        </p:spPr>
      </p:pic>
      <p:sp>
        <p:nvSpPr>
          <p:cNvPr id="26" name="Google Shape;466;g34663be1ad2_0_707">
            <a:extLst>
              <a:ext uri="{FF2B5EF4-FFF2-40B4-BE49-F238E27FC236}">
                <a16:creationId xmlns:a16="http://schemas.microsoft.com/office/drawing/2014/main" id="{DC8CA059-A102-4ACA-7D7D-09193C747254}"/>
              </a:ext>
            </a:extLst>
          </p:cNvPr>
          <p:cNvSpPr txBox="1"/>
          <p:nvPr/>
        </p:nvSpPr>
        <p:spPr>
          <a:xfrm>
            <a:off x="427809" y="5977464"/>
            <a:ext cx="1060831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dirty="0">
                <a:latin typeface="BIZ UDPゴシック" panose="020B0400000000000000" pitchFamily="50" charset="-128"/>
                <a:ea typeface="BIZ UDPゴシック" panose="020B0400000000000000" pitchFamily="50" charset="-128"/>
              </a:rPr>
              <a:t>ページ最下部のテンプレート名を入力してセーブを押します。</a:t>
            </a:r>
            <a:endParaRPr lang="en-US" altLang="ja-JP" dirty="0">
              <a:latin typeface="BIZ UDPゴシック" panose="020B0400000000000000" pitchFamily="50" charset="-128"/>
              <a:ea typeface="BIZ UDPゴシック" panose="020B0400000000000000" pitchFamily="50" charset="-128"/>
            </a:endParaRPr>
          </a:p>
          <a:p>
            <a:pPr marL="0" marR="0" lvl="0" indent="0" algn="ctr" rtl="0">
              <a:spcBef>
                <a:spcPts val="0"/>
              </a:spcBef>
              <a:spcAft>
                <a:spcPts val="0"/>
              </a:spcAft>
              <a:buNone/>
            </a:pPr>
            <a:r>
              <a:rPr lang="ja-JP" altLang="en-US" dirty="0">
                <a:latin typeface="BIZ UDPゴシック" panose="020B0400000000000000" pitchFamily="50" charset="-128"/>
                <a:ea typeface="BIZ UDPゴシック" panose="020B0400000000000000" pitchFamily="50" charset="-128"/>
              </a:rPr>
              <a:t>新規会員クーポンメールを送信するリードを検索できるテンプレートが作成されます。</a:t>
            </a:r>
            <a:endParaRPr lang="en-US" altLang="ja-JP" dirty="0">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DC339695-AA08-ADE3-3CF6-111F4D40D6BD}"/>
              </a:ext>
            </a:extLst>
          </p:cNvPr>
          <p:cNvSpPr/>
          <p:nvPr/>
        </p:nvSpPr>
        <p:spPr>
          <a:xfrm>
            <a:off x="95794" y="4866546"/>
            <a:ext cx="4902926" cy="89440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Google Shape;466;g34663be1ad2_0_707">
            <a:extLst>
              <a:ext uri="{FF2B5EF4-FFF2-40B4-BE49-F238E27FC236}">
                <a16:creationId xmlns:a16="http://schemas.microsoft.com/office/drawing/2014/main" id="{1269B4E0-4CA2-AFB8-D597-4D572DA23C31}"/>
              </a:ext>
            </a:extLst>
          </p:cNvPr>
          <p:cNvSpPr txBox="1"/>
          <p:nvPr/>
        </p:nvSpPr>
        <p:spPr>
          <a:xfrm>
            <a:off x="1057418" y="880536"/>
            <a:ext cx="10077163" cy="369291"/>
          </a:xfrm>
          <a:prstGeom prst="rect">
            <a:avLst/>
          </a:prstGeom>
          <a:solidFill>
            <a:schemeClr val="bg1"/>
          </a:solidFill>
          <a:ln>
            <a:noFill/>
          </a:ln>
        </p:spPr>
        <p:txBody>
          <a:bodyPr spcFirstLastPara="1" wrap="square" lIns="91425" tIns="45700" rIns="91425" bIns="45700" anchor="t" anchorCtr="0">
            <a:spAutoFit/>
          </a:bodyPr>
          <a:lstStyle/>
          <a:p>
            <a:pPr algn="ctr"/>
            <a:r>
              <a:rPr kumimoji="1" lang="ja-JP" altLang="en-US" dirty="0">
                <a:latin typeface="BIZ UDPゴシック" panose="020B0400000000000000" pitchFamily="50" charset="-128"/>
                <a:ea typeface="BIZ UDPゴシック" panose="020B0400000000000000" pitchFamily="50" charset="-128"/>
              </a:rPr>
              <a:t>今回は、</a:t>
            </a:r>
            <a:r>
              <a:rPr kumimoji="1" lang="ja-JP" altLang="en-US" b="1" dirty="0">
                <a:latin typeface="BIZ UDPゴシック" panose="020B0400000000000000" pitchFamily="50" charset="-128"/>
                <a:ea typeface="BIZ UDPゴシック" panose="020B0400000000000000" pitchFamily="50" charset="-128"/>
              </a:rPr>
              <a:t>会員登録日が</a:t>
            </a:r>
            <a:r>
              <a:rPr kumimoji="1" lang="en-US" altLang="ja-JP" b="1" dirty="0">
                <a:latin typeface="BIZ UDPゴシック" panose="020B0400000000000000" pitchFamily="50" charset="-128"/>
                <a:ea typeface="BIZ UDPゴシック" panose="020B0400000000000000" pitchFamily="50" charset="-128"/>
              </a:rPr>
              <a:t>31</a:t>
            </a:r>
            <a:r>
              <a:rPr kumimoji="1" lang="ja-JP" altLang="en-US" b="1" dirty="0">
                <a:latin typeface="BIZ UDPゴシック" panose="020B0400000000000000" pitchFamily="50" charset="-128"/>
                <a:ea typeface="BIZ UDPゴシック" panose="020B0400000000000000" pitchFamily="50" charset="-128"/>
              </a:rPr>
              <a:t>日以内</a:t>
            </a:r>
            <a:r>
              <a:rPr kumimoji="1" lang="ja-JP" altLang="en-US" dirty="0">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購入履歴がないリード </a:t>
            </a:r>
            <a:r>
              <a:rPr kumimoji="1" lang="ja-JP" altLang="en-US" dirty="0">
                <a:latin typeface="BIZ UDPゴシック" panose="020B0400000000000000" pitchFamily="50" charset="-128"/>
                <a:ea typeface="BIZ UDPゴシック" panose="020B0400000000000000" pitchFamily="50" charset="-128"/>
              </a:rPr>
              <a:t>を例にしてテンプレートを作成します。</a:t>
            </a:r>
          </a:p>
        </p:txBody>
      </p:sp>
      <p:sp>
        <p:nvSpPr>
          <p:cNvPr id="4" name="Google Shape;467;g34663be1ad2_0_707">
            <a:extLst>
              <a:ext uri="{FF2B5EF4-FFF2-40B4-BE49-F238E27FC236}">
                <a16:creationId xmlns:a16="http://schemas.microsoft.com/office/drawing/2014/main" id="{61F80F30-4B2B-B782-36EC-760F14C8616B}"/>
              </a:ext>
            </a:extLst>
          </p:cNvPr>
          <p:cNvSpPr/>
          <p:nvPr/>
        </p:nvSpPr>
        <p:spPr>
          <a:xfrm>
            <a:off x="8107679" y="2344309"/>
            <a:ext cx="1293495" cy="111329"/>
          </a:xfrm>
          <a:prstGeom prst="rect">
            <a:avLst/>
          </a:prstGeom>
          <a:solidFill>
            <a:srgbClr val="F7F7F7"/>
          </a:solidFill>
          <a:ln w="2857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7182610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F68276-C215-0968-3E2A-D86A76284A91}"/>
            </a:ext>
          </a:extLst>
        </p:cNvPr>
        <p:cNvGrpSpPr/>
        <p:nvPr/>
      </p:nvGrpSpPr>
      <p:grpSpPr>
        <a:xfrm>
          <a:off x="0" y="0"/>
          <a:ext cx="0" cy="0"/>
          <a:chOff x="0" y="0"/>
          <a:chExt cx="0" cy="0"/>
        </a:xfrm>
      </p:grpSpPr>
      <p:sp>
        <p:nvSpPr>
          <p:cNvPr id="10" name="Google Shape;699;p25">
            <a:extLst>
              <a:ext uri="{FF2B5EF4-FFF2-40B4-BE49-F238E27FC236}">
                <a16:creationId xmlns:a16="http://schemas.microsoft.com/office/drawing/2014/main" id="{C30FF733-96AA-E96F-9839-71A6CB661526}"/>
              </a:ext>
            </a:extLst>
          </p:cNvPr>
          <p:cNvSpPr txBox="1"/>
          <p:nvPr/>
        </p:nvSpPr>
        <p:spPr>
          <a:xfrm>
            <a:off x="95794" y="78502"/>
            <a:ext cx="864096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シナリオ配信設定（検索テンプレート作成方法）</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pic>
        <p:nvPicPr>
          <p:cNvPr id="5" name="図 4">
            <a:extLst>
              <a:ext uri="{FF2B5EF4-FFF2-40B4-BE49-F238E27FC236}">
                <a16:creationId xmlns:a16="http://schemas.microsoft.com/office/drawing/2014/main" id="{BA17054D-E234-B83B-4393-EE0FD8713C79}"/>
              </a:ext>
            </a:extLst>
          </p:cNvPr>
          <p:cNvPicPr>
            <a:picLocks noChangeAspect="1"/>
          </p:cNvPicPr>
          <p:nvPr/>
        </p:nvPicPr>
        <p:blipFill>
          <a:blip r:embed="rId2"/>
          <a:stretch>
            <a:fillRect/>
          </a:stretch>
        </p:blipFill>
        <p:spPr>
          <a:xfrm>
            <a:off x="-1" y="2614821"/>
            <a:ext cx="12192000" cy="3641672"/>
          </a:xfrm>
          <a:prstGeom prst="rect">
            <a:avLst/>
          </a:prstGeom>
        </p:spPr>
      </p:pic>
      <p:sp>
        <p:nvSpPr>
          <p:cNvPr id="6" name="Google Shape;466;g34663be1ad2_0_707">
            <a:extLst>
              <a:ext uri="{FF2B5EF4-FFF2-40B4-BE49-F238E27FC236}">
                <a16:creationId xmlns:a16="http://schemas.microsoft.com/office/drawing/2014/main" id="{F4D65007-7152-3D80-4983-64FF7D7BDBE2}"/>
              </a:ext>
            </a:extLst>
          </p:cNvPr>
          <p:cNvSpPr txBox="1"/>
          <p:nvPr/>
        </p:nvSpPr>
        <p:spPr>
          <a:xfrm>
            <a:off x="1057418" y="1271295"/>
            <a:ext cx="10177275"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dirty="0">
                <a:latin typeface="BIZ UDPゴシック" panose="020B0400000000000000" pitchFamily="50" charset="-128"/>
                <a:ea typeface="BIZ UDPゴシック" panose="020B0400000000000000" pitchFamily="50" charset="-128"/>
              </a:rPr>
              <a:t>セーブをクリックした後、再度リード検索画面を確認すると、</a:t>
            </a:r>
            <a:endParaRPr lang="en-US" altLang="ja-JP" dirty="0">
              <a:latin typeface="BIZ UDPゴシック" panose="020B0400000000000000" pitchFamily="50" charset="-128"/>
              <a:ea typeface="BIZ UDPゴシック" panose="020B0400000000000000" pitchFamily="50" charset="-128"/>
            </a:endParaRPr>
          </a:p>
          <a:p>
            <a:pPr marL="0" marR="0" lvl="0" indent="0" algn="ctr" rtl="0">
              <a:spcBef>
                <a:spcPts val="0"/>
              </a:spcBef>
              <a:spcAft>
                <a:spcPts val="0"/>
              </a:spcAft>
              <a:buNone/>
            </a:pPr>
            <a:r>
              <a:rPr lang="ja-JP" altLang="en-US" dirty="0">
                <a:latin typeface="BIZ UDPゴシック" panose="020B0400000000000000" pitchFamily="50" charset="-128"/>
                <a:ea typeface="BIZ UDPゴシック" panose="020B0400000000000000" pitchFamily="50" charset="-128"/>
              </a:rPr>
              <a:t>セーブした検索テンプレートを選択できるようになります。</a:t>
            </a:r>
            <a:endParaRPr lang="en-US" altLang="ja-JP" dirty="0">
              <a:latin typeface="BIZ UDPゴシック" panose="020B0400000000000000" pitchFamily="50" charset="-128"/>
              <a:ea typeface="BIZ UDPゴシック" panose="020B0400000000000000" pitchFamily="50" charset="-128"/>
            </a:endParaRPr>
          </a:p>
        </p:txBody>
      </p:sp>
      <p:sp>
        <p:nvSpPr>
          <p:cNvPr id="12" name="Google Shape;466;g34663be1ad2_0_707">
            <a:extLst>
              <a:ext uri="{FF2B5EF4-FFF2-40B4-BE49-F238E27FC236}">
                <a16:creationId xmlns:a16="http://schemas.microsoft.com/office/drawing/2014/main" id="{7F70B3AD-E99A-2D09-AB6E-1A4083EB7D91}"/>
              </a:ext>
            </a:extLst>
          </p:cNvPr>
          <p:cNvSpPr txBox="1"/>
          <p:nvPr/>
        </p:nvSpPr>
        <p:spPr>
          <a:xfrm>
            <a:off x="526266" y="1936551"/>
            <a:ext cx="10608315" cy="36929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dirty="0">
                <a:latin typeface="BIZ UDPゴシック" panose="020B0400000000000000" pitchFamily="50" charset="-128"/>
                <a:ea typeface="BIZ UDPゴシック" panose="020B0400000000000000" pitchFamily="50" charset="-128"/>
              </a:rPr>
              <a:t>作成した検索テンプレートは、選択した状態で内容の修正（更新）や削除が可能です。</a:t>
            </a:r>
            <a:endParaRPr lang="en-US" altLang="ja-JP" dirty="0">
              <a:latin typeface="BIZ UDPゴシック" panose="020B0400000000000000" pitchFamily="50" charset="-128"/>
              <a:ea typeface="BIZ UDPゴシック" panose="020B0400000000000000" pitchFamily="50" charset="-128"/>
            </a:endParaRPr>
          </a:p>
        </p:txBody>
      </p:sp>
      <p:pic>
        <p:nvPicPr>
          <p:cNvPr id="14" name="図 13">
            <a:extLst>
              <a:ext uri="{FF2B5EF4-FFF2-40B4-BE49-F238E27FC236}">
                <a16:creationId xmlns:a16="http://schemas.microsoft.com/office/drawing/2014/main" id="{53B2E978-0DEA-CB61-C91C-E0940B7B985F}"/>
              </a:ext>
            </a:extLst>
          </p:cNvPr>
          <p:cNvPicPr>
            <a:picLocks noChangeAspect="1"/>
          </p:cNvPicPr>
          <p:nvPr/>
        </p:nvPicPr>
        <p:blipFill>
          <a:blip r:embed="rId3"/>
          <a:stretch>
            <a:fillRect/>
          </a:stretch>
        </p:blipFill>
        <p:spPr>
          <a:xfrm>
            <a:off x="9294497" y="2898070"/>
            <a:ext cx="2501580" cy="3272109"/>
          </a:xfrm>
          <a:prstGeom prst="rect">
            <a:avLst/>
          </a:prstGeom>
        </p:spPr>
      </p:pic>
      <p:sp>
        <p:nvSpPr>
          <p:cNvPr id="16" name="正方形/長方形 15">
            <a:extLst>
              <a:ext uri="{FF2B5EF4-FFF2-40B4-BE49-F238E27FC236}">
                <a16:creationId xmlns:a16="http://schemas.microsoft.com/office/drawing/2014/main" id="{3D884A15-3258-0B97-9FB9-DC2511911459}"/>
              </a:ext>
            </a:extLst>
          </p:cNvPr>
          <p:cNvSpPr/>
          <p:nvPr/>
        </p:nvSpPr>
        <p:spPr>
          <a:xfrm>
            <a:off x="9294496" y="2799407"/>
            <a:ext cx="2644953" cy="3457086"/>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505EDAC5-6999-7DB7-19FA-ADA549BE07C7}"/>
              </a:ext>
            </a:extLst>
          </p:cNvPr>
          <p:cNvSpPr/>
          <p:nvPr/>
        </p:nvSpPr>
        <p:spPr>
          <a:xfrm>
            <a:off x="5959113" y="5329645"/>
            <a:ext cx="3192011" cy="926848"/>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C4342473-2471-9824-A1AB-E0108C4D2279}"/>
              </a:ext>
            </a:extLst>
          </p:cNvPr>
          <p:cNvCxnSpPr>
            <a:cxnSpLocks/>
          </p:cNvCxnSpPr>
          <p:nvPr/>
        </p:nvCxnSpPr>
        <p:spPr>
          <a:xfrm>
            <a:off x="8205620" y="4441796"/>
            <a:ext cx="551149"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直線矢印コネクタ 18">
            <a:extLst>
              <a:ext uri="{FF2B5EF4-FFF2-40B4-BE49-F238E27FC236}">
                <a16:creationId xmlns:a16="http://schemas.microsoft.com/office/drawing/2014/main" id="{2E6F8358-8F67-0E75-C2A3-7C11F380EB0E}"/>
              </a:ext>
            </a:extLst>
          </p:cNvPr>
          <p:cNvCxnSpPr>
            <a:cxnSpLocks/>
          </p:cNvCxnSpPr>
          <p:nvPr/>
        </p:nvCxnSpPr>
        <p:spPr>
          <a:xfrm flipH="1">
            <a:off x="8202914" y="4435657"/>
            <a:ext cx="2706" cy="870762"/>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 name="Google Shape;466;g34663be1ad2_0_707">
            <a:extLst>
              <a:ext uri="{FF2B5EF4-FFF2-40B4-BE49-F238E27FC236}">
                <a16:creationId xmlns:a16="http://schemas.microsoft.com/office/drawing/2014/main" id="{4BCCE7C4-1BA3-A40E-785A-5769CB18F34B}"/>
              </a:ext>
            </a:extLst>
          </p:cNvPr>
          <p:cNvSpPr txBox="1"/>
          <p:nvPr/>
        </p:nvSpPr>
        <p:spPr>
          <a:xfrm>
            <a:off x="1057418" y="880536"/>
            <a:ext cx="10077163" cy="369291"/>
          </a:xfrm>
          <a:prstGeom prst="rect">
            <a:avLst/>
          </a:prstGeom>
          <a:solidFill>
            <a:schemeClr val="bg1"/>
          </a:solidFill>
          <a:ln>
            <a:noFill/>
          </a:ln>
        </p:spPr>
        <p:txBody>
          <a:bodyPr spcFirstLastPara="1" wrap="square" lIns="91425" tIns="45700" rIns="91425" bIns="45700" anchor="t" anchorCtr="0">
            <a:spAutoFit/>
          </a:bodyPr>
          <a:lstStyle/>
          <a:p>
            <a:pPr algn="ctr"/>
            <a:r>
              <a:rPr kumimoji="1" lang="ja-JP" altLang="en-US" dirty="0">
                <a:latin typeface="BIZ UDPゴシック" panose="020B0400000000000000" pitchFamily="50" charset="-128"/>
                <a:ea typeface="BIZ UDPゴシック" panose="020B0400000000000000" pitchFamily="50" charset="-128"/>
              </a:rPr>
              <a:t>今回は、</a:t>
            </a:r>
            <a:r>
              <a:rPr kumimoji="1" lang="ja-JP" altLang="en-US" b="1" dirty="0">
                <a:latin typeface="BIZ UDPゴシック" panose="020B0400000000000000" pitchFamily="50" charset="-128"/>
                <a:ea typeface="BIZ UDPゴシック" panose="020B0400000000000000" pitchFamily="50" charset="-128"/>
              </a:rPr>
              <a:t>会員登録日が</a:t>
            </a:r>
            <a:r>
              <a:rPr kumimoji="1" lang="en-US" altLang="ja-JP" b="1" dirty="0">
                <a:latin typeface="BIZ UDPゴシック" panose="020B0400000000000000" pitchFamily="50" charset="-128"/>
                <a:ea typeface="BIZ UDPゴシック" panose="020B0400000000000000" pitchFamily="50" charset="-128"/>
              </a:rPr>
              <a:t>31</a:t>
            </a:r>
            <a:r>
              <a:rPr kumimoji="1" lang="ja-JP" altLang="en-US" b="1" dirty="0">
                <a:latin typeface="BIZ UDPゴシック" panose="020B0400000000000000" pitchFamily="50" charset="-128"/>
                <a:ea typeface="BIZ UDPゴシック" panose="020B0400000000000000" pitchFamily="50" charset="-128"/>
              </a:rPr>
              <a:t>日以内</a:t>
            </a:r>
            <a:r>
              <a:rPr kumimoji="1" lang="ja-JP" altLang="en-US" dirty="0">
                <a:latin typeface="BIZ UDPゴシック" panose="020B0400000000000000" pitchFamily="50" charset="-128"/>
                <a:ea typeface="BIZ UDPゴシック" panose="020B0400000000000000" pitchFamily="50" charset="-128"/>
              </a:rPr>
              <a:t>＆</a:t>
            </a:r>
            <a:r>
              <a:rPr kumimoji="1" lang="ja-JP" altLang="en-US" b="1" dirty="0">
                <a:latin typeface="BIZ UDPゴシック" panose="020B0400000000000000" pitchFamily="50" charset="-128"/>
                <a:ea typeface="BIZ UDPゴシック" panose="020B0400000000000000" pitchFamily="50" charset="-128"/>
              </a:rPr>
              <a:t>購入履歴がないリード </a:t>
            </a:r>
            <a:r>
              <a:rPr kumimoji="1" lang="ja-JP" altLang="en-US" dirty="0">
                <a:latin typeface="BIZ UDPゴシック" panose="020B0400000000000000" pitchFamily="50" charset="-128"/>
                <a:ea typeface="BIZ UDPゴシック" panose="020B0400000000000000" pitchFamily="50" charset="-128"/>
              </a:rPr>
              <a:t>を例にしてテンプレートを作成します。</a:t>
            </a:r>
          </a:p>
        </p:txBody>
      </p:sp>
      <p:sp>
        <p:nvSpPr>
          <p:cNvPr id="3" name="Google Shape;467;g34663be1ad2_0_707">
            <a:extLst>
              <a:ext uri="{FF2B5EF4-FFF2-40B4-BE49-F238E27FC236}">
                <a16:creationId xmlns:a16="http://schemas.microsoft.com/office/drawing/2014/main" id="{ABD90032-028B-7E01-0744-C7D2EB112F6D}"/>
              </a:ext>
            </a:extLst>
          </p:cNvPr>
          <p:cNvSpPr/>
          <p:nvPr/>
        </p:nvSpPr>
        <p:spPr>
          <a:xfrm>
            <a:off x="9558293" y="3170080"/>
            <a:ext cx="1676400" cy="532187"/>
          </a:xfrm>
          <a:prstGeom prst="rect">
            <a:avLst/>
          </a:prstGeom>
          <a:solidFill>
            <a:schemeClr val="bg1"/>
          </a:solidFill>
          <a:ln w="2857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088299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7BBD7A-02EC-D88E-8EFF-5A247C8EFA4E}"/>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02FFBF97-3D24-DEF4-7D00-188D7C01355F}"/>
              </a:ext>
            </a:extLst>
          </p:cNvPr>
          <p:cNvSpPr txBox="1"/>
          <p:nvPr/>
        </p:nvSpPr>
        <p:spPr>
          <a:xfrm>
            <a:off x="526326" y="3178221"/>
            <a:ext cx="6658245" cy="646331"/>
          </a:xfrm>
          <a:prstGeom prst="rect">
            <a:avLst/>
          </a:prstGeom>
          <a:noFill/>
        </p:spPr>
        <p:txBody>
          <a:bodyPr wrap="square">
            <a:spAutoFit/>
          </a:bodyPr>
          <a:lstStyle/>
          <a:p>
            <a:r>
              <a:rPr kumimoji="1" lang="ja-JP" altLang="en-US" sz="3600" dirty="0">
                <a:solidFill>
                  <a:schemeClr val="bg1"/>
                </a:solidFill>
                <a:latin typeface="BIZ UDPゴシック" panose="020B0400000000000000" pitchFamily="50" charset="-128"/>
                <a:ea typeface="BIZ UDPゴシック" panose="020B0400000000000000" pitchFamily="50" charset="-128"/>
              </a:rPr>
              <a:t>■シナオ配信について</a:t>
            </a:r>
          </a:p>
        </p:txBody>
      </p:sp>
      <p:sp>
        <p:nvSpPr>
          <p:cNvPr id="3" name="テキスト ボックス 2">
            <a:extLst>
              <a:ext uri="{FF2B5EF4-FFF2-40B4-BE49-F238E27FC236}">
                <a16:creationId xmlns:a16="http://schemas.microsoft.com/office/drawing/2014/main" id="{255B7782-A768-5100-F2CD-171F8D319047}"/>
              </a:ext>
            </a:extLst>
          </p:cNvPr>
          <p:cNvSpPr txBox="1"/>
          <p:nvPr/>
        </p:nvSpPr>
        <p:spPr>
          <a:xfrm>
            <a:off x="1863799" y="1545817"/>
            <a:ext cx="3955053" cy="369332"/>
          </a:xfrm>
          <a:prstGeom prst="rect">
            <a:avLst/>
          </a:prstGeom>
          <a:noFill/>
        </p:spPr>
        <p:txBody>
          <a:bodyPr wrap="square" rtlCol="0">
            <a:spAutoFit/>
          </a:bodyPr>
          <a:lstStyle/>
          <a:p>
            <a:r>
              <a:rPr kumimoji="1" lang="en-US" altLang="ja-JP" b="1" dirty="0">
                <a:latin typeface="BIZ UDPゴシック" panose="020B0400000000000000" pitchFamily="50" charset="-128"/>
                <a:ea typeface="BIZ UDPゴシック" panose="020B0400000000000000" pitchFamily="50" charset="-128"/>
              </a:rPr>
              <a:t>1.</a:t>
            </a:r>
            <a:r>
              <a:rPr lang="ja-JP" altLang="en-US" b="1" dirty="0">
                <a:latin typeface="BIZ UDPゴシック" panose="020B0400000000000000" pitchFamily="50" charset="-128"/>
                <a:ea typeface="BIZ UDPゴシック" panose="020B0400000000000000" pitchFamily="50" charset="-128"/>
              </a:rPr>
              <a:t> </a:t>
            </a:r>
            <a:r>
              <a:rPr kumimoji="1" lang="ja-JP" altLang="en-US" b="1" dirty="0">
                <a:latin typeface="BIZ UDPゴシック" panose="020B0400000000000000" pitchFamily="50" charset="-128"/>
                <a:ea typeface="BIZ UDPゴシック" panose="020B0400000000000000" pitchFamily="50" charset="-128"/>
              </a:rPr>
              <a:t>シナリオ配信について</a:t>
            </a:r>
            <a:endParaRPr kumimoji="1" lang="en-US" altLang="ja-JP"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740A7D56-71A0-A927-35C9-90FBB64B4019}"/>
              </a:ext>
            </a:extLst>
          </p:cNvPr>
          <p:cNvSpPr txBox="1"/>
          <p:nvPr/>
        </p:nvSpPr>
        <p:spPr>
          <a:xfrm>
            <a:off x="1863799" y="2169521"/>
            <a:ext cx="3955053" cy="369332"/>
          </a:xfrm>
          <a:prstGeom prst="rect">
            <a:avLst/>
          </a:prstGeom>
          <a:noFill/>
        </p:spPr>
        <p:txBody>
          <a:bodyPr wrap="square" rtlCol="0">
            <a:spAutoFit/>
          </a:bodyPr>
          <a:lstStyle/>
          <a:p>
            <a:r>
              <a:rPr kumimoji="1" lang="en-US" altLang="ja-JP" b="1" dirty="0">
                <a:latin typeface="BIZ UDPゴシック" panose="020B0400000000000000" pitchFamily="50" charset="-128"/>
                <a:ea typeface="BIZ UDPゴシック" panose="020B0400000000000000" pitchFamily="50" charset="-128"/>
              </a:rPr>
              <a:t>2. </a:t>
            </a:r>
            <a:r>
              <a:rPr lang="ja-JP" altLang="en-US" b="1" dirty="0">
                <a:latin typeface="BIZ UDPゴシック" panose="020B0400000000000000" pitchFamily="50" charset="-128"/>
                <a:ea typeface="BIZ UDPゴシック" panose="020B0400000000000000" pitchFamily="50" charset="-128"/>
              </a:rPr>
              <a:t>シナリオ作成フォーマットについて</a:t>
            </a:r>
            <a:endParaRPr kumimoji="1" lang="en-US" altLang="ja-JP"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A237DD51-9CBC-2FF7-B096-5ACF90C39354}"/>
              </a:ext>
            </a:extLst>
          </p:cNvPr>
          <p:cNvSpPr txBox="1"/>
          <p:nvPr/>
        </p:nvSpPr>
        <p:spPr>
          <a:xfrm>
            <a:off x="1863799" y="2793225"/>
            <a:ext cx="3955053" cy="369332"/>
          </a:xfrm>
          <a:prstGeom prst="rect">
            <a:avLst/>
          </a:prstGeom>
          <a:noFill/>
        </p:spPr>
        <p:txBody>
          <a:bodyPr wrap="square" rtlCol="0">
            <a:spAutoFit/>
          </a:bodyPr>
          <a:lstStyle/>
          <a:p>
            <a:r>
              <a:rPr kumimoji="1" lang="en-US" altLang="ja-JP" b="1" dirty="0">
                <a:latin typeface="BIZ UDPゴシック" panose="020B0400000000000000" pitchFamily="50" charset="-128"/>
                <a:ea typeface="BIZ UDPゴシック" panose="020B0400000000000000" pitchFamily="50" charset="-128"/>
              </a:rPr>
              <a:t>3. </a:t>
            </a:r>
            <a:r>
              <a:rPr lang="ja-JP" altLang="en-US" b="1" dirty="0">
                <a:latin typeface="BIZ UDPゴシック" panose="020B0400000000000000" pitchFamily="50" charset="-128"/>
                <a:ea typeface="BIZ UDPゴシック" panose="020B0400000000000000" pitchFamily="50" charset="-128"/>
              </a:rPr>
              <a:t>シナリオ配信設定について</a:t>
            </a:r>
            <a:endParaRPr kumimoji="1" lang="en-US" altLang="ja-JP"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1D1D9F10-53BA-3F63-BC86-DA5356214D75}"/>
              </a:ext>
            </a:extLst>
          </p:cNvPr>
          <p:cNvSpPr txBox="1"/>
          <p:nvPr/>
        </p:nvSpPr>
        <p:spPr>
          <a:xfrm>
            <a:off x="1863799" y="3416929"/>
            <a:ext cx="7924635" cy="369332"/>
          </a:xfrm>
          <a:prstGeom prst="rect">
            <a:avLst/>
          </a:prstGeom>
          <a:noFill/>
        </p:spPr>
        <p:txBody>
          <a:bodyPr wrap="square" rtlCol="0">
            <a:spAutoFit/>
          </a:bodyPr>
          <a:lstStyle/>
          <a:p>
            <a:r>
              <a:rPr kumimoji="1" lang="en-US" altLang="ja-JP" b="1" dirty="0">
                <a:latin typeface="BIZ UDPゴシック" panose="020B0400000000000000" pitchFamily="50" charset="-128"/>
                <a:ea typeface="BIZ UDPゴシック" panose="020B0400000000000000" pitchFamily="50" charset="-128"/>
              </a:rPr>
              <a:t>3-1.</a:t>
            </a:r>
            <a:r>
              <a:rPr lang="ja-JP" altLang="en-US" b="1" dirty="0">
                <a:latin typeface="BIZ UDPゴシック" panose="020B0400000000000000" pitchFamily="50" charset="-128"/>
                <a:ea typeface="BIZ UDPゴシック" panose="020B0400000000000000" pitchFamily="50" charset="-128"/>
              </a:rPr>
              <a:t>シナリオ配信設定について（検索テンプレートの作成方法）</a:t>
            </a:r>
            <a:endParaRPr kumimoji="1" lang="en-US" altLang="ja-JP"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35FD1957-6250-A2FB-638E-57AEBAE0477A}"/>
              </a:ext>
            </a:extLst>
          </p:cNvPr>
          <p:cNvSpPr txBox="1"/>
          <p:nvPr/>
        </p:nvSpPr>
        <p:spPr>
          <a:xfrm>
            <a:off x="1863799" y="4040633"/>
            <a:ext cx="7515332" cy="369332"/>
          </a:xfrm>
          <a:prstGeom prst="rect">
            <a:avLst/>
          </a:prstGeom>
          <a:noFill/>
        </p:spPr>
        <p:txBody>
          <a:bodyPr wrap="square" rtlCol="0">
            <a:spAutoFit/>
          </a:bodyPr>
          <a:lstStyle/>
          <a:p>
            <a:r>
              <a:rPr lang="en-US" altLang="ja-JP" b="1" dirty="0">
                <a:latin typeface="BIZ UDPゴシック" panose="020B0400000000000000" pitchFamily="50" charset="-128"/>
                <a:ea typeface="BIZ UDPゴシック" panose="020B0400000000000000" pitchFamily="50" charset="-128"/>
              </a:rPr>
              <a:t>4. </a:t>
            </a:r>
            <a:r>
              <a:rPr lang="ja-JP" altLang="en-US" b="1" dirty="0">
                <a:latin typeface="BIZ UDPゴシック" panose="020B0400000000000000" pitchFamily="50" charset="-128"/>
                <a:ea typeface="BIZ UDPゴシック" panose="020B0400000000000000" pitchFamily="50" charset="-128"/>
              </a:rPr>
              <a:t>シナリオテスト配信方法について</a:t>
            </a:r>
            <a:endParaRPr kumimoji="1" lang="en-US" altLang="ja-JP"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EE42734F-589D-1BF6-B9C4-80E5C319334B}"/>
              </a:ext>
            </a:extLst>
          </p:cNvPr>
          <p:cNvSpPr txBox="1"/>
          <p:nvPr/>
        </p:nvSpPr>
        <p:spPr>
          <a:xfrm>
            <a:off x="1863799" y="4664337"/>
            <a:ext cx="3955053" cy="369332"/>
          </a:xfrm>
          <a:prstGeom prst="rect">
            <a:avLst/>
          </a:prstGeom>
          <a:noFill/>
        </p:spPr>
        <p:txBody>
          <a:bodyPr wrap="square" rtlCol="0">
            <a:spAutoFit/>
          </a:bodyPr>
          <a:lstStyle/>
          <a:p>
            <a:r>
              <a:rPr lang="en-US" altLang="ja-JP" b="1" dirty="0">
                <a:latin typeface="BIZ UDPゴシック" panose="020B0400000000000000" pitchFamily="50" charset="-128"/>
                <a:ea typeface="BIZ UDPゴシック" panose="020B0400000000000000" pitchFamily="50" charset="-128"/>
              </a:rPr>
              <a:t>5</a:t>
            </a:r>
            <a:r>
              <a:rPr kumimoji="1" lang="en-US" altLang="ja-JP" b="1" dirty="0">
                <a:latin typeface="BIZ UDPゴシック" panose="020B0400000000000000" pitchFamily="50" charset="-128"/>
                <a:ea typeface="BIZ UDPゴシック" panose="020B0400000000000000" pitchFamily="50" charset="-128"/>
              </a:rPr>
              <a:t>. </a:t>
            </a:r>
            <a:r>
              <a:rPr kumimoji="1" lang="ja-JP" altLang="en-US" b="1" dirty="0">
                <a:latin typeface="BIZ UDPゴシック" panose="020B0400000000000000" pitchFamily="50" charset="-128"/>
                <a:ea typeface="BIZ UDPゴシック" panose="020B0400000000000000" pitchFamily="50" charset="-128"/>
              </a:rPr>
              <a:t>最後に</a:t>
            </a:r>
            <a:endParaRPr kumimoji="1" lang="en-US" altLang="ja-JP" b="1" dirty="0">
              <a:latin typeface="BIZ UDPゴシック" panose="020B0400000000000000" pitchFamily="50" charset="-128"/>
              <a:ea typeface="BIZ UDPゴシック" panose="020B0400000000000000" pitchFamily="50" charset="-128"/>
            </a:endParaRPr>
          </a:p>
        </p:txBody>
      </p:sp>
      <p:sp>
        <p:nvSpPr>
          <p:cNvPr id="13" name="Google Shape;699;p25">
            <a:extLst>
              <a:ext uri="{FF2B5EF4-FFF2-40B4-BE49-F238E27FC236}">
                <a16:creationId xmlns:a16="http://schemas.microsoft.com/office/drawing/2014/main" id="{47EFC439-BAB2-5599-C7F9-0D7B5924712D}"/>
              </a:ext>
            </a:extLst>
          </p:cNvPr>
          <p:cNvSpPr txBox="1"/>
          <p:nvPr/>
        </p:nvSpPr>
        <p:spPr>
          <a:xfrm>
            <a:off x="95794" y="78502"/>
            <a:ext cx="864096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目次</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spTree>
    <p:extLst>
      <p:ext uri="{BB962C8B-B14F-4D97-AF65-F5344CB8AC3E}">
        <p14:creationId xmlns:p14="http://schemas.microsoft.com/office/powerpoint/2010/main" val="7328094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B823C-B10D-733B-80A1-621286F9CD2F}"/>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5B0855C4-1BBF-6A63-95C3-F77E09B7F224}"/>
              </a:ext>
            </a:extLst>
          </p:cNvPr>
          <p:cNvPicPr>
            <a:picLocks noChangeAspect="1"/>
          </p:cNvPicPr>
          <p:nvPr/>
        </p:nvPicPr>
        <p:blipFill>
          <a:blip r:embed="rId2"/>
          <a:stretch>
            <a:fillRect/>
          </a:stretch>
        </p:blipFill>
        <p:spPr>
          <a:xfrm>
            <a:off x="0" y="3701163"/>
            <a:ext cx="12192000" cy="2921686"/>
          </a:xfrm>
          <a:prstGeom prst="rect">
            <a:avLst/>
          </a:prstGeom>
        </p:spPr>
      </p:pic>
      <p:pic>
        <p:nvPicPr>
          <p:cNvPr id="13" name="Google Shape;146;g3466413ec18_0_76" title="ターゲット.JPG">
            <a:extLst>
              <a:ext uri="{FF2B5EF4-FFF2-40B4-BE49-F238E27FC236}">
                <a16:creationId xmlns:a16="http://schemas.microsoft.com/office/drawing/2014/main" id="{A8E44E84-FCC9-A48E-D61D-12EC3A4C1E8B}"/>
              </a:ext>
            </a:extLst>
          </p:cNvPr>
          <p:cNvPicPr preferRelativeResize="0"/>
          <p:nvPr/>
        </p:nvPicPr>
        <p:blipFill>
          <a:blip r:embed="rId3">
            <a:alphaModFix/>
          </a:blip>
          <a:stretch>
            <a:fillRect/>
          </a:stretch>
        </p:blipFill>
        <p:spPr>
          <a:xfrm>
            <a:off x="3889950" y="723900"/>
            <a:ext cx="4412100" cy="3316897"/>
          </a:xfrm>
          <a:prstGeom prst="rect">
            <a:avLst/>
          </a:prstGeom>
          <a:noFill/>
          <a:ln>
            <a:noFill/>
          </a:ln>
        </p:spPr>
      </p:pic>
      <p:sp>
        <p:nvSpPr>
          <p:cNvPr id="14" name="正方形/長方形 13">
            <a:extLst>
              <a:ext uri="{FF2B5EF4-FFF2-40B4-BE49-F238E27FC236}">
                <a16:creationId xmlns:a16="http://schemas.microsoft.com/office/drawing/2014/main" id="{FA88E446-DD8C-2E55-4416-FA220A13DC6F}"/>
              </a:ext>
            </a:extLst>
          </p:cNvPr>
          <p:cNvSpPr/>
          <p:nvPr/>
        </p:nvSpPr>
        <p:spPr>
          <a:xfrm>
            <a:off x="3999685" y="3065416"/>
            <a:ext cx="3916406" cy="45571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5" name="直線矢印コネクタ 14">
            <a:extLst>
              <a:ext uri="{FF2B5EF4-FFF2-40B4-BE49-F238E27FC236}">
                <a16:creationId xmlns:a16="http://schemas.microsoft.com/office/drawing/2014/main" id="{2E1B417F-D0E8-CBD8-9235-5392A3E129B0}"/>
              </a:ext>
            </a:extLst>
          </p:cNvPr>
          <p:cNvCxnSpPr>
            <a:cxnSpLocks/>
          </p:cNvCxnSpPr>
          <p:nvPr/>
        </p:nvCxnSpPr>
        <p:spPr>
          <a:xfrm>
            <a:off x="5915267" y="3521127"/>
            <a:ext cx="0" cy="186077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正方形/長方形 17">
            <a:extLst>
              <a:ext uri="{FF2B5EF4-FFF2-40B4-BE49-F238E27FC236}">
                <a16:creationId xmlns:a16="http://schemas.microsoft.com/office/drawing/2014/main" id="{1CCB2FB7-7C79-D5EA-47D2-D31C27A774E4}"/>
              </a:ext>
            </a:extLst>
          </p:cNvPr>
          <p:cNvSpPr/>
          <p:nvPr/>
        </p:nvSpPr>
        <p:spPr>
          <a:xfrm>
            <a:off x="4389121" y="5573484"/>
            <a:ext cx="3322319" cy="455711"/>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Google Shape;699;p25">
            <a:extLst>
              <a:ext uri="{FF2B5EF4-FFF2-40B4-BE49-F238E27FC236}">
                <a16:creationId xmlns:a16="http://schemas.microsoft.com/office/drawing/2014/main" id="{7104DEF2-BF8D-5FE0-BE4C-793A1CAAD2DD}"/>
              </a:ext>
            </a:extLst>
          </p:cNvPr>
          <p:cNvSpPr txBox="1"/>
          <p:nvPr/>
        </p:nvSpPr>
        <p:spPr>
          <a:xfrm>
            <a:off x="95794" y="78502"/>
            <a:ext cx="864096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シナリオ配信設定について</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sp>
        <p:nvSpPr>
          <p:cNvPr id="3" name="Google Shape;467;g34663be1ad2_0_707">
            <a:extLst>
              <a:ext uri="{FF2B5EF4-FFF2-40B4-BE49-F238E27FC236}">
                <a16:creationId xmlns:a16="http://schemas.microsoft.com/office/drawing/2014/main" id="{908A975A-71D8-A33F-6B8F-39B32A44ABA7}"/>
              </a:ext>
            </a:extLst>
          </p:cNvPr>
          <p:cNvSpPr/>
          <p:nvPr/>
        </p:nvSpPr>
        <p:spPr>
          <a:xfrm>
            <a:off x="4554946" y="5837608"/>
            <a:ext cx="674279" cy="105992"/>
          </a:xfrm>
          <a:prstGeom prst="rect">
            <a:avLst/>
          </a:prstGeom>
          <a:solidFill>
            <a:schemeClr val="bg1"/>
          </a:solidFill>
          <a:ln w="2857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85489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E07440-2D25-445C-18E9-6973D6E290FA}"/>
            </a:ext>
          </a:extLst>
        </p:cNvPr>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67C328AC-EC49-33EB-CFF1-9EE03F8ACA7E}"/>
              </a:ext>
            </a:extLst>
          </p:cNvPr>
          <p:cNvGrpSpPr/>
          <p:nvPr/>
        </p:nvGrpSpPr>
        <p:grpSpPr>
          <a:xfrm>
            <a:off x="67371" y="685952"/>
            <a:ext cx="12057259" cy="5486095"/>
            <a:chOff x="0" y="570559"/>
            <a:chExt cx="8750105" cy="4572941"/>
          </a:xfrm>
        </p:grpSpPr>
        <p:pic>
          <p:nvPicPr>
            <p:cNvPr id="6" name="図 5">
              <a:extLst>
                <a:ext uri="{FF2B5EF4-FFF2-40B4-BE49-F238E27FC236}">
                  <a16:creationId xmlns:a16="http://schemas.microsoft.com/office/drawing/2014/main" id="{1AAEC81F-99B0-8D41-5113-9DDA90C80D93}"/>
                </a:ext>
              </a:extLst>
            </p:cNvPr>
            <p:cNvPicPr>
              <a:picLocks noChangeAspect="1"/>
            </p:cNvPicPr>
            <p:nvPr/>
          </p:nvPicPr>
          <p:blipFill>
            <a:blip r:embed="rId2"/>
            <a:stretch>
              <a:fillRect/>
            </a:stretch>
          </p:blipFill>
          <p:spPr>
            <a:xfrm>
              <a:off x="0" y="570559"/>
              <a:ext cx="8676456" cy="4572941"/>
            </a:xfrm>
            <a:prstGeom prst="rect">
              <a:avLst/>
            </a:prstGeom>
          </p:spPr>
        </p:pic>
        <p:sp>
          <p:nvSpPr>
            <p:cNvPr id="7" name="テキスト ボックス 6">
              <a:extLst>
                <a:ext uri="{FF2B5EF4-FFF2-40B4-BE49-F238E27FC236}">
                  <a16:creationId xmlns:a16="http://schemas.microsoft.com/office/drawing/2014/main" id="{B7F57E21-5A4A-12C9-AC10-6A2F1043D680}"/>
                </a:ext>
              </a:extLst>
            </p:cNvPr>
            <p:cNvSpPr txBox="1"/>
            <p:nvPr/>
          </p:nvSpPr>
          <p:spPr>
            <a:xfrm>
              <a:off x="1937630" y="1051201"/>
              <a:ext cx="4353850" cy="282202"/>
            </a:xfrm>
            <a:prstGeom prst="rect">
              <a:avLst/>
            </a:prstGeom>
            <a:noFill/>
          </p:spPr>
          <p:txBody>
            <a:bodyPr wrap="square">
              <a:spAutoFit/>
            </a:bodyPr>
            <a:lstStyle/>
            <a:p>
              <a:pPr marL="0" lvl="0" indent="0" algn="l" rtl="0">
                <a:spcBef>
                  <a:spcPts val="0"/>
                </a:spcBef>
                <a:spcAft>
                  <a:spcPts val="0"/>
                </a:spcAft>
                <a:buNone/>
              </a:pPr>
              <a:r>
                <a:rPr lang="ja-JP" altLang="en-US" sz="1600" dirty="0">
                  <a:latin typeface="BIZ UDPゴシック" panose="020B0400000000000000" pitchFamily="50" charset="-128"/>
                  <a:ea typeface="BIZ UDPゴシック" panose="020B0400000000000000" pitchFamily="50" charset="-128"/>
                </a:rPr>
                <a:t>右の編集アイコンをクリックするとシナリオ名の編集ができます。</a:t>
              </a:r>
            </a:p>
          </p:txBody>
        </p:sp>
        <p:sp>
          <p:nvSpPr>
            <p:cNvPr id="8" name="Google Shape;467;g34663be1ad2_0_707">
              <a:extLst>
                <a:ext uri="{FF2B5EF4-FFF2-40B4-BE49-F238E27FC236}">
                  <a16:creationId xmlns:a16="http://schemas.microsoft.com/office/drawing/2014/main" id="{33DEB678-BDF1-CBAF-4EEE-E117D10BCDC4}"/>
                </a:ext>
              </a:extLst>
            </p:cNvPr>
            <p:cNvSpPr/>
            <p:nvPr/>
          </p:nvSpPr>
          <p:spPr>
            <a:xfrm>
              <a:off x="96117" y="1070146"/>
              <a:ext cx="755938" cy="155982"/>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latin typeface="BIZ UDPゴシック" panose="020B0400000000000000" pitchFamily="50" charset="-128"/>
                <a:ea typeface="BIZ UDPゴシック" panose="020B0400000000000000" pitchFamily="50" charset="-128"/>
              </a:endParaRPr>
            </a:p>
          </p:txBody>
        </p:sp>
        <p:cxnSp>
          <p:nvCxnSpPr>
            <p:cNvPr id="9" name="直線矢印コネクタ 8">
              <a:extLst>
                <a:ext uri="{FF2B5EF4-FFF2-40B4-BE49-F238E27FC236}">
                  <a16:creationId xmlns:a16="http://schemas.microsoft.com/office/drawing/2014/main" id="{705064F8-B925-0F38-4147-4BA2D12ABB67}"/>
                </a:ext>
              </a:extLst>
            </p:cNvPr>
            <p:cNvCxnSpPr>
              <a:cxnSpLocks/>
            </p:cNvCxnSpPr>
            <p:nvPr/>
          </p:nvCxnSpPr>
          <p:spPr>
            <a:xfrm>
              <a:off x="852055" y="1189701"/>
              <a:ext cx="113030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Google Shape;467;g34663be1ad2_0_707">
              <a:extLst>
                <a:ext uri="{FF2B5EF4-FFF2-40B4-BE49-F238E27FC236}">
                  <a16:creationId xmlns:a16="http://schemas.microsoft.com/office/drawing/2014/main" id="{A1541ACA-0FEB-3EDF-0A7E-64D67255AAA3}"/>
                </a:ext>
              </a:extLst>
            </p:cNvPr>
            <p:cNvSpPr/>
            <p:nvPr/>
          </p:nvSpPr>
          <p:spPr>
            <a:xfrm>
              <a:off x="96117" y="1226128"/>
              <a:ext cx="755938" cy="155982"/>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DDAAEA21-87F0-ED3D-BE13-4AC0D31104FB}"/>
                </a:ext>
              </a:extLst>
            </p:cNvPr>
            <p:cNvSpPr txBox="1"/>
            <p:nvPr/>
          </p:nvSpPr>
          <p:spPr>
            <a:xfrm>
              <a:off x="918587" y="1539240"/>
              <a:ext cx="2926880" cy="692679"/>
            </a:xfrm>
            <a:prstGeom prst="rect">
              <a:avLst/>
            </a:prstGeom>
            <a:noFill/>
          </p:spPr>
          <p:txBody>
            <a:bodyPr wrap="square">
              <a:spAutoFit/>
            </a:bodyPr>
            <a:lstStyle/>
            <a:p>
              <a:pPr marL="0" lvl="0" indent="0" rtl="0">
                <a:spcBef>
                  <a:spcPts val="0"/>
                </a:spcBef>
                <a:spcAft>
                  <a:spcPts val="0"/>
                </a:spcAft>
                <a:buClr>
                  <a:schemeClr val="dk1"/>
                </a:buClr>
                <a:buSzPts val="1100"/>
                <a:buFont typeface="Arial"/>
                <a:buNone/>
              </a:pPr>
              <a:r>
                <a:rPr lang="ja-JP" altLang="en-US" sz="1600" dirty="0">
                  <a:latin typeface="BIZ UDPゴシック" panose="020B0400000000000000" pitchFamily="50" charset="-128"/>
                  <a:ea typeface="BIZ UDPゴシック" panose="020B0400000000000000" pitchFamily="50" charset="-128"/>
                </a:rPr>
                <a:t>プレビューモードでは画面内でプレビュー</a:t>
              </a:r>
              <a:endParaRPr lang="en-US" altLang="ja-JP" sz="1600" dirty="0">
                <a:latin typeface="BIZ UDPゴシック" panose="020B0400000000000000" pitchFamily="50" charset="-128"/>
                <a:ea typeface="BIZ UDPゴシック" panose="020B0400000000000000" pitchFamily="50" charset="-128"/>
              </a:endParaRPr>
            </a:p>
            <a:p>
              <a:pPr marL="0" lvl="0" indent="0" rtl="0">
                <a:spcBef>
                  <a:spcPts val="0"/>
                </a:spcBef>
                <a:spcAft>
                  <a:spcPts val="0"/>
                </a:spcAft>
                <a:buClr>
                  <a:schemeClr val="dk1"/>
                </a:buClr>
                <a:buSzPts val="1100"/>
                <a:buFont typeface="Arial"/>
                <a:buNone/>
              </a:pPr>
              <a:r>
                <a:rPr lang="ja-JP" altLang="en-US" sz="1600" dirty="0">
                  <a:latin typeface="BIZ UDPゴシック" panose="020B0400000000000000" pitchFamily="50" charset="-128"/>
                  <a:ea typeface="BIZ UDPゴシック" panose="020B0400000000000000" pitchFamily="50" charset="-128"/>
                </a:rPr>
                <a:t>発動をセットできます。</a:t>
              </a:r>
              <a:endParaRPr lang="en-US" altLang="ja-JP" sz="1600" dirty="0">
                <a:latin typeface="BIZ UDPゴシック" panose="020B0400000000000000" pitchFamily="50" charset="-128"/>
                <a:ea typeface="BIZ UDPゴシック" panose="020B0400000000000000" pitchFamily="50" charset="-128"/>
              </a:endParaRPr>
            </a:p>
            <a:p>
              <a:pPr marL="0" lvl="0" indent="0" rtl="0">
                <a:spcBef>
                  <a:spcPts val="0"/>
                </a:spcBef>
                <a:spcAft>
                  <a:spcPts val="0"/>
                </a:spcAft>
                <a:buClr>
                  <a:schemeClr val="dk1"/>
                </a:buClr>
                <a:buSzPts val="1100"/>
                <a:buFont typeface="Arial"/>
                <a:buNone/>
              </a:pPr>
              <a:r>
                <a:rPr lang="ja-JP" altLang="en-US" sz="1600" dirty="0">
                  <a:latin typeface="BIZ UDPゴシック" panose="020B0400000000000000" pitchFamily="50" charset="-128"/>
                  <a:ea typeface="BIZ UDPゴシック" panose="020B0400000000000000" pitchFamily="50" charset="-128"/>
                </a:rPr>
                <a:t>詳しくは </a:t>
              </a:r>
              <a:r>
                <a:rPr lang="ja-JP" altLang="en-US" sz="1600" dirty="0">
                  <a:solidFill>
                    <a:schemeClr val="accent1"/>
                  </a:solidFill>
                  <a:latin typeface="BIZ UDPゴシック" panose="020B0400000000000000" pitchFamily="50" charset="-128"/>
                  <a:ea typeface="BIZ UDPゴシック" panose="020B0400000000000000" pitchFamily="50" charset="-128"/>
                  <a:hlinkClick r:id="rId3" action="ppaction://hlinksldjump">
                    <a:extLst>
                      <a:ext uri="{A12FA001-AC4F-418D-AE19-62706E023703}">
                        <ahyp:hlinkClr xmlns:ahyp="http://schemas.microsoft.com/office/drawing/2018/hyperlinkcolor" val="tx"/>
                      </a:ext>
                    </a:extLst>
                  </a:hlinkClick>
                </a:rPr>
                <a:t>こちら</a:t>
              </a:r>
              <a:r>
                <a:rPr lang="ja-JP" altLang="en-US" sz="1600" dirty="0">
                  <a:latin typeface="BIZ UDPゴシック" panose="020B0400000000000000" pitchFamily="50" charset="-128"/>
                  <a:ea typeface="BIZ UDPゴシック" panose="020B0400000000000000" pitchFamily="50" charset="-128"/>
                </a:rPr>
                <a:t> をご確認ください。</a:t>
              </a:r>
            </a:p>
          </p:txBody>
        </p:sp>
        <p:cxnSp>
          <p:nvCxnSpPr>
            <p:cNvPr id="12" name="直線矢印コネクタ 11">
              <a:extLst>
                <a:ext uri="{FF2B5EF4-FFF2-40B4-BE49-F238E27FC236}">
                  <a16:creationId xmlns:a16="http://schemas.microsoft.com/office/drawing/2014/main" id="{9825A01B-CFEB-7B7E-E577-74734EEC1291}"/>
                </a:ext>
              </a:extLst>
            </p:cNvPr>
            <p:cNvCxnSpPr>
              <a:cxnSpLocks/>
            </p:cNvCxnSpPr>
            <p:nvPr/>
          </p:nvCxnSpPr>
          <p:spPr>
            <a:xfrm>
              <a:off x="852055" y="1291774"/>
              <a:ext cx="408709" cy="0"/>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BB77485A-B808-D80D-C2AA-4B16971B07F0}"/>
                </a:ext>
              </a:extLst>
            </p:cNvPr>
            <p:cNvCxnSpPr>
              <a:cxnSpLocks/>
            </p:cNvCxnSpPr>
            <p:nvPr/>
          </p:nvCxnSpPr>
          <p:spPr>
            <a:xfrm>
              <a:off x="1251795" y="1291774"/>
              <a:ext cx="0" cy="24746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Google Shape;467;g34663be1ad2_0_707">
              <a:extLst>
                <a:ext uri="{FF2B5EF4-FFF2-40B4-BE49-F238E27FC236}">
                  <a16:creationId xmlns:a16="http://schemas.microsoft.com/office/drawing/2014/main" id="{BD75A944-4EA5-8DA9-3932-1FDB22B6531D}"/>
                </a:ext>
              </a:extLst>
            </p:cNvPr>
            <p:cNvSpPr/>
            <p:nvPr/>
          </p:nvSpPr>
          <p:spPr>
            <a:xfrm>
              <a:off x="96117" y="1484181"/>
              <a:ext cx="755938" cy="1209781"/>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latin typeface="BIZ UDPゴシック" panose="020B0400000000000000" pitchFamily="50" charset="-128"/>
                <a:ea typeface="BIZ UDPゴシック" panose="020B0400000000000000" pitchFamily="50" charset="-128"/>
              </a:endParaRPr>
            </a:p>
          </p:txBody>
        </p:sp>
        <p:sp>
          <p:nvSpPr>
            <p:cNvPr id="15" name="Google Shape;467;g34663be1ad2_0_707">
              <a:extLst>
                <a:ext uri="{FF2B5EF4-FFF2-40B4-BE49-F238E27FC236}">
                  <a16:creationId xmlns:a16="http://schemas.microsoft.com/office/drawing/2014/main" id="{4813C905-E795-A595-6DA6-CCB4AC2FCA30}"/>
                </a:ext>
              </a:extLst>
            </p:cNvPr>
            <p:cNvSpPr/>
            <p:nvPr/>
          </p:nvSpPr>
          <p:spPr>
            <a:xfrm>
              <a:off x="96117" y="2796033"/>
              <a:ext cx="755938" cy="1209781"/>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latin typeface="BIZ UDPゴシック" panose="020B0400000000000000" pitchFamily="50" charset="-128"/>
                <a:ea typeface="BIZ UDPゴシック" panose="020B0400000000000000" pitchFamily="50" charset="-128"/>
              </a:endParaRPr>
            </a:p>
          </p:txBody>
        </p:sp>
        <p:cxnSp>
          <p:nvCxnSpPr>
            <p:cNvPr id="16" name="直線矢印コネクタ 15">
              <a:extLst>
                <a:ext uri="{FF2B5EF4-FFF2-40B4-BE49-F238E27FC236}">
                  <a16:creationId xmlns:a16="http://schemas.microsoft.com/office/drawing/2014/main" id="{6F2B46E4-10F4-480C-4C4D-AD94504D9298}"/>
                </a:ext>
              </a:extLst>
            </p:cNvPr>
            <p:cNvCxnSpPr>
              <a:cxnSpLocks/>
            </p:cNvCxnSpPr>
            <p:nvPr/>
          </p:nvCxnSpPr>
          <p:spPr>
            <a:xfrm>
              <a:off x="852055" y="2572731"/>
              <a:ext cx="56515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a:extLst>
                <a:ext uri="{FF2B5EF4-FFF2-40B4-BE49-F238E27FC236}">
                  <a16:creationId xmlns:a16="http://schemas.microsoft.com/office/drawing/2014/main" id="{7499E35B-B6CF-1111-88B3-984FA20856EB}"/>
                </a:ext>
              </a:extLst>
            </p:cNvPr>
            <p:cNvSpPr txBox="1"/>
            <p:nvPr/>
          </p:nvSpPr>
          <p:spPr>
            <a:xfrm>
              <a:off x="1417205" y="2396611"/>
              <a:ext cx="2862775" cy="487440"/>
            </a:xfrm>
            <a:prstGeom prst="rect">
              <a:avLst/>
            </a:prstGeom>
            <a:noFill/>
          </p:spPr>
          <p:txBody>
            <a:bodyPr wrap="square">
              <a:spAutoFit/>
            </a:bodyPr>
            <a:lstStyle/>
            <a:p>
              <a:pPr marL="0" lvl="0" indent="0" rtl="0">
                <a:spcBef>
                  <a:spcPts val="0"/>
                </a:spcBef>
                <a:spcAft>
                  <a:spcPts val="0"/>
                </a:spcAft>
                <a:buClr>
                  <a:schemeClr val="dk1"/>
                </a:buClr>
                <a:buSzPts val="1100"/>
                <a:buFont typeface="Arial"/>
                <a:buNone/>
              </a:pPr>
              <a:r>
                <a:rPr lang="ja-JP" altLang="en-US" sz="1600" dirty="0">
                  <a:latin typeface="BIZ UDPゴシック" panose="020B0400000000000000" pitchFamily="50" charset="-128"/>
                  <a:ea typeface="BIZ UDPゴシック" panose="020B0400000000000000" pitchFamily="50" charset="-128"/>
                </a:rPr>
                <a:t>各配信種チャネルの設定アイコンです。</a:t>
              </a:r>
              <a:endParaRPr lang="en-US" altLang="ja-JP" sz="1600" dirty="0">
                <a:latin typeface="BIZ UDPゴシック" panose="020B0400000000000000" pitchFamily="50" charset="-128"/>
                <a:ea typeface="BIZ UDPゴシック" panose="020B0400000000000000" pitchFamily="50" charset="-128"/>
              </a:endParaRPr>
            </a:p>
            <a:p>
              <a:pPr marL="0" lvl="0" indent="0" rtl="0">
                <a:spcBef>
                  <a:spcPts val="0"/>
                </a:spcBef>
                <a:spcAft>
                  <a:spcPts val="0"/>
                </a:spcAft>
                <a:buClr>
                  <a:schemeClr val="dk1"/>
                </a:buClr>
                <a:buSzPts val="1100"/>
                <a:buFont typeface="Arial"/>
                <a:buNone/>
              </a:pPr>
              <a:r>
                <a:rPr lang="ja-JP" altLang="en-US" sz="1600" dirty="0">
                  <a:latin typeface="BIZ UDPゴシック" panose="020B0400000000000000" pitchFamily="50" charset="-128"/>
                  <a:ea typeface="BIZ UDPゴシック" panose="020B0400000000000000" pitchFamily="50" charset="-128"/>
                </a:rPr>
                <a:t>ドラッグ＆ドロップで設定枠に配置します。</a:t>
              </a:r>
            </a:p>
          </p:txBody>
        </p:sp>
        <p:cxnSp>
          <p:nvCxnSpPr>
            <p:cNvPr id="18" name="直線矢印コネクタ 17">
              <a:extLst>
                <a:ext uri="{FF2B5EF4-FFF2-40B4-BE49-F238E27FC236}">
                  <a16:creationId xmlns:a16="http://schemas.microsoft.com/office/drawing/2014/main" id="{FAE1A9EE-5670-8C00-3753-52B0A6449F87}"/>
                </a:ext>
              </a:extLst>
            </p:cNvPr>
            <p:cNvCxnSpPr>
              <a:cxnSpLocks/>
            </p:cNvCxnSpPr>
            <p:nvPr/>
          </p:nvCxnSpPr>
          <p:spPr>
            <a:xfrm>
              <a:off x="852055" y="3866958"/>
              <a:ext cx="56515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a:extLst>
                <a:ext uri="{FF2B5EF4-FFF2-40B4-BE49-F238E27FC236}">
                  <a16:creationId xmlns:a16="http://schemas.microsoft.com/office/drawing/2014/main" id="{1F982398-3192-1136-36D8-95159FBB6372}"/>
                </a:ext>
              </a:extLst>
            </p:cNvPr>
            <p:cNvSpPr txBox="1"/>
            <p:nvPr/>
          </p:nvSpPr>
          <p:spPr>
            <a:xfrm>
              <a:off x="1457706" y="3661282"/>
              <a:ext cx="2781771" cy="487440"/>
            </a:xfrm>
            <a:prstGeom prst="rect">
              <a:avLst/>
            </a:prstGeom>
            <a:noFill/>
          </p:spPr>
          <p:txBody>
            <a:bodyPr wrap="square">
              <a:spAutoFit/>
            </a:bodyPr>
            <a:lstStyle/>
            <a:p>
              <a:pPr marL="0" lvl="0" indent="0" rtl="0">
                <a:spcBef>
                  <a:spcPts val="0"/>
                </a:spcBef>
                <a:spcAft>
                  <a:spcPts val="0"/>
                </a:spcAft>
                <a:buClr>
                  <a:schemeClr val="dk1"/>
                </a:buClr>
                <a:buSzPts val="1100"/>
                <a:buFont typeface="Arial"/>
                <a:buNone/>
              </a:pPr>
              <a:r>
                <a:rPr lang="ja-JP" altLang="en-US" sz="1600" dirty="0">
                  <a:latin typeface="BIZ UDPゴシック" panose="020B0400000000000000" pitchFamily="50" charset="-128"/>
                  <a:ea typeface="BIZ UDPゴシック" panose="020B0400000000000000" pitchFamily="50" charset="-128"/>
                </a:rPr>
                <a:t>条件分岐の設定アイコンです。</a:t>
              </a:r>
            </a:p>
            <a:p>
              <a:pPr marL="0" lvl="0" indent="0" rtl="0">
                <a:spcBef>
                  <a:spcPts val="0"/>
                </a:spcBef>
                <a:spcAft>
                  <a:spcPts val="0"/>
                </a:spcAft>
                <a:buClr>
                  <a:schemeClr val="dk1"/>
                </a:buClr>
                <a:buSzPts val="1100"/>
                <a:buFont typeface="Arial"/>
                <a:buNone/>
              </a:pPr>
              <a:r>
                <a:rPr lang="ja-JP" altLang="en-US" sz="1600" dirty="0">
                  <a:latin typeface="BIZ UDPゴシック" panose="020B0400000000000000" pitchFamily="50" charset="-128"/>
                  <a:ea typeface="BIZ UDPゴシック" panose="020B0400000000000000" pitchFamily="50" charset="-128"/>
                </a:rPr>
                <a:t>ドラッグ＆ドロップで設定枠に配置します。</a:t>
              </a:r>
            </a:p>
          </p:txBody>
        </p:sp>
        <p:sp>
          <p:nvSpPr>
            <p:cNvPr id="20" name="Google Shape;467;g34663be1ad2_0_707">
              <a:extLst>
                <a:ext uri="{FF2B5EF4-FFF2-40B4-BE49-F238E27FC236}">
                  <a16:creationId xmlns:a16="http://schemas.microsoft.com/office/drawing/2014/main" id="{E08A97C7-8281-0615-0ACF-B412E371F2DD}"/>
                </a:ext>
              </a:extLst>
            </p:cNvPr>
            <p:cNvSpPr/>
            <p:nvPr/>
          </p:nvSpPr>
          <p:spPr>
            <a:xfrm>
              <a:off x="4016361" y="1524953"/>
              <a:ext cx="1413766" cy="4095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latin typeface="BIZ UDPゴシック" panose="020B0400000000000000" pitchFamily="50" charset="-128"/>
                <a:ea typeface="BIZ UDPゴシック" panose="020B0400000000000000" pitchFamily="50" charset="-128"/>
              </a:endParaRPr>
            </a:p>
          </p:txBody>
        </p:sp>
        <p:sp>
          <p:nvSpPr>
            <p:cNvPr id="21" name="テキスト ボックス 20">
              <a:extLst>
                <a:ext uri="{FF2B5EF4-FFF2-40B4-BE49-F238E27FC236}">
                  <a16:creationId xmlns:a16="http://schemas.microsoft.com/office/drawing/2014/main" id="{2D60AEFE-A6B7-7B81-C4D7-3E354A047CE3}"/>
                </a:ext>
              </a:extLst>
            </p:cNvPr>
            <p:cNvSpPr txBox="1"/>
            <p:nvPr/>
          </p:nvSpPr>
          <p:spPr>
            <a:xfrm>
              <a:off x="5723790" y="1539240"/>
              <a:ext cx="2963754" cy="487440"/>
            </a:xfrm>
            <a:prstGeom prst="rect">
              <a:avLst/>
            </a:prstGeom>
            <a:noFill/>
          </p:spPr>
          <p:txBody>
            <a:bodyPr wrap="square">
              <a:spAutoFit/>
            </a:bodyPr>
            <a:lstStyle/>
            <a:p>
              <a:pPr marL="0" lvl="0" indent="0" rtl="0">
                <a:spcBef>
                  <a:spcPts val="0"/>
                </a:spcBef>
                <a:spcAft>
                  <a:spcPts val="0"/>
                </a:spcAft>
                <a:buClr>
                  <a:schemeClr val="dk1"/>
                </a:buClr>
                <a:buSzPts val="1100"/>
                <a:buFont typeface="Arial"/>
                <a:buNone/>
              </a:pPr>
              <a:r>
                <a:rPr lang="ja-JP" altLang="ja-JP" sz="1600" dirty="0">
                  <a:latin typeface="BIZ UDPゴシック" panose="020B0400000000000000" pitchFamily="50" charset="-128"/>
                  <a:ea typeface="BIZ UDPゴシック" panose="020B0400000000000000" pitchFamily="50" charset="-128"/>
                </a:rPr>
                <a:t>クリックすると基本設定</a:t>
              </a:r>
              <a:endParaRPr lang="en-US" altLang="ja-JP" sz="1600" dirty="0">
                <a:latin typeface="BIZ UDPゴシック" panose="020B0400000000000000" pitchFamily="50" charset="-128"/>
                <a:ea typeface="BIZ UDPゴシック" panose="020B0400000000000000" pitchFamily="50" charset="-128"/>
              </a:endParaRPr>
            </a:p>
            <a:p>
              <a:pPr marL="0" lvl="0" indent="0" rtl="0">
                <a:spcBef>
                  <a:spcPts val="0"/>
                </a:spcBef>
                <a:spcAft>
                  <a:spcPts val="0"/>
                </a:spcAft>
                <a:buClr>
                  <a:schemeClr val="dk1"/>
                </a:buClr>
                <a:buSzPts val="1100"/>
                <a:buFont typeface="Arial"/>
                <a:buNone/>
              </a:pPr>
              <a:r>
                <a:rPr lang="ja-JP" altLang="en-US" sz="1600" dirty="0">
                  <a:latin typeface="BIZ UDPゴシック" panose="020B0400000000000000" pitchFamily="50" charset="-128"/>
                  <a:ea typeface="BIZ UDPゴシック" panose="020B0400000000000000" pitchFamily="50" charset="-128"/>
                </a:rPr>
                <a:t>（配信時間やターゲット）</a:t>
              </a:r>
              <a:r>
                <a:rPr lang="ja-JP" altLang="ja-JP" sz="1600" dirty="0">
                  <a:latin typeface="BIZ UDPゴシック" panose="020B0400000000000000" pitchFamily="50" charset="-128"/>
                  <a:ea typeface="BIZ UDPゴシック" panose="020B0400000000000000" pitchFamily="50" charset="-128"/>
                </a:rPr>
                <a:t>を編集できます。</a:t>
              </a:r>
              <a:endParaRPr lang="ja-JP" altLang="en-US" sz="1600" dirty="0">
                <a:latin typeface="BIZ UDPゴシック" panose="020B0400000000000000" pitchFamily="50" charset="-128"/>
                <a:ea typeface="BIZ UDPゴシック" panose="020B0400000000000000" pitchFamily="50" charset="-128"/>
              </a:endParaRPr>
            </a:p>
          </p:txBody>
        </p:sp>
        <p:cxnSp>
          <p:nvCxnSpPr>
            <p:cNvPr id="22" name="直線矢印コネクタ 21">
              <a:extLst>
                <a:ext uri="{FF2B5EF4-FFF2-40B4-BE49-F238E27FC236}">
                  <a16:creationId xmlns:a16="http://schemas.microsoft.com/office/drawing/2014/main" id="{76C355F9-8AB3-AC1E-EA2E-B008877822D7}"/>
                </a:ext>
              </a:extLst>
            </p:cNvPr>
            <p:cNvCxnSpPr>
              <a:cxnSpLocks/>
            </p:cNvCxnSpPr>
            <p:nvPr/>
          </p:nvCxnSpPr>
          <p:spPr>
            <a:xfrm>
              <a:off x="5441216" y="1651297"/>
              <a:ext cx="340606"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4" name="テキスト ボックス 23">
              <a:extLst>
                <a:ext uri="{FF2B5EF4-FFF2-40B4-BE49-F238E27FC236}">
                  <a16:creationId xmlns:a16="http://schemas.microsoft.com/office/drawing/2014/main" id="{1CE58566-D976-81DF-E080-DEF3D72E436C}"/>
                </a:ext>
              </a:extLst>
            </p:cNvPr>
            <p:cNvSpPr txBox="1"/>
            <p:nvPr/>
          </p:nvSpPr>
          <p:spPr>
            <a:xfrm>
              <a:off x="4572000" y="3892114"/>
              <a:ext cx="3449647" cy="487440"/>
            </a:xfrm>
            <a:prstGeom prst="rect">
              <a:avLst/>
            </a:prstGeom>
            <a:noFill/>
          </p:spPr>
          <p:txBody>
            <a:bodyPr wrap="square">
              <a:spAutoFit/>
            </a:bodyPr>
            <a:lstStyle/>
            <a:p>
              <a:r>
                <a:rPr lang="ja-JP" altLang="ja-JP" sz="1600" dirty="0">
                  <a:latin typeface="BIZ UDPゴシック" panose="020B0400000000000000" pitchFamily="50" charset="-128"/>
                  <a:ea typeface="BIZ UDPゴシック" panose="020B0400000000000000" pitchFamily="50" charset="-128"/>
                </a:rPr>
                <a:t>アクション・分岐をドラッグ＆ドロップで配置します。</a:t>
              </a:r>
              <a:endParaRPr lang="en-US" altLang="ja-JP" sz="1600" dirty="0">
                <a:latin typeface="BIZ UDPゴシック" panose="020B0400000000000000" pitchFamily="50" charset="-128"/>
                <a:ea typeface="BIZ UDPゴシック" panose="020B0400000000000000" pitchFamily="50" charset="-128"/>
              </a:endParaRPr>
            </a:p>
            <a:p>
              <a:r>
                <a:rPr lang="ja-JP" altLang="ja-JP" sz="1600" dirty="0">
                  <a:latin typeface="BIZ UDPゴシック" panose="020B0400000000000000" pitchFamily="50" charset="-128"/>
                  <a:ea typeface="BIZ UDPゴシック" panose="020B0400000000000000" pitchFamily="50" charset="-128"/>
                </a:rPr>
                <a:t>設置後</a:t>
              </a:r>
              <a:r>
                <a:rPr lang="ja-JP" altLang="en-US" sz="1600" dirty="0">
                  <a:latin typeface="BIZ UDPゴシック" panose="020B0400000000000000" pitchFamily="50" charset="-128"/>
                  <a:ea typeface="BIZ UDPゴシック" panose="020B0400000000000000" pitchFamily="50" charset="-128"/>
                </a:rPr>
                <a:t>、</a:t>
              </a:r>
              <a:r>
                <a:rPr lang="ja-JP" altLang="ja-JP" sz="1600" dirty="0">
                  <a:latin typeface="BIZ UDPゴシック" panose="020B0400000000000000" pitchFamily="50" charset="-128"/>
                  <a:ea typeface="BIZ UDPゴシック" panose="020B0400000000000000" pitchFamily="50" charset="-128"/>
                </a:rPr>
                <a:t>エレメント</a:t>
              </a:r>
              <a:r>
                <a:rPr lang="ja-JP" altLang="en-US" sz="1600" dirty="0">
                  <a:latin typeface="BIZ UDPゴシック" panose="020B0400000000000000" pitchFamily="50" charset="-128"/>
                  <a:ea typeface="BIZ UDPゴシック" panose="020B0400000000000000" pitchFamily="50" charset="-128"/>
                </a:rPr>
                <a:t>が</a:t>
              </a:r>
              <a:r>
                <a:rPr lang="ja-JP" altLang="ja-JP" sz="1600" dirty="0">
                  <a:latin typeface="BIZ UDPゴシック" panose="020B0400000000000000" pitchFamily="50" charset="-128"/>
                  <a:ea typeface="BIZ UDPゴシック" panose="020B0400000000000000" pitchFamily="50" charset="-128"/>
                </a:rPr>
                <a:t>出現します。</a:t>
              </a:r>
              <a:endParaRPr lang="ja-JP" altLang="en-US" sz="1600" dirty="0">
                <a:latin typeface="BIZ UDPゴシック" panose="020B0400000000000000" pitchFamily="50" charset="-128"/>
                <a:ea typeface="BIZ UDPゴシック" panose="020B0400000000000000" pitchFamily="50" charset="-128"/>
              </a:endParaRPr>
            </a:p>
          </p:txBody>
        </p:sp>
        <p:sp>
          <p:nvSpPr>
            <p:cNvPr id="25" name="Google Shape;467;g34663be1ad2_0_707">
              <a:extLst>
                <a:ext uri="{FF2B5EF4-FFF2-40B4-BE49-F238E27FC236}">
                  <a16:creationId xmlns:a16="http://schemas.microsoft.com/office/drawing/2014/main" id="{B18F52D0-1F31-F387-7096-CE4B2AA6E8E6}"/>
                </a:ext>
              </a:extLst>
            </p:cNvPr>
            <p:cNvSpPr/>
            <p:nvPr/>
          </p:nvSpPr>
          <p:spPr>
            <a:xfrm>
              <a:off x="4529830" y="1980821"/>
              <a:ext cx="386827" cy="36145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latin typeface="BIZ UDPゴシック" panose="020B0400000000000000" pitchFamily="50" charset="-128"/>
                <a:ea typeface="BIZ UDPゴシック" panose="020B0400000000000000" pitchFamily="50" charset="-128"/>
              </a:endParaRPr>
            </a:p>
          </p:txBody>
        </p:sp>
        <p:cxnSp>
          <p:nvCxnSpPr>
            <p:cNvPr id="26" name="直線矢印コネクタ 25">
              <a:extLst>
                <a:ext uri="{FF2B5EF4-FFF2-40B4-BE49-F238E27FC236}">
                  <a16:creationId xmlns:a16="http://schemas.microsoft.com/office/drawing/2014/main" id="{FDE2D5F6-C3B9-7409-36B1-206D324A0474}"/>
                </a:ext>
              </a:extLst>
            </p:cNvPr>
            <p:cNvCxnSpPr>
              <a:cxnSpLocks/>
            </p:cNvCxnSpPr>
            <p:nvPr/>
          </p:nvCxnSpPr>
          <p:spPr>
            <a:xfrm>
              <a:off x="4916657" y="2094734"/>
              <a:ext cx="408709" cy="0"/>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BB0B9169-C9BC-5883-FA25-5CEFF3D2F970}"/>
                </a:ext>
              </a:extLst>
            </p:cNvPr>
            <p:cNvCxnSpPr>
              <a:cxnSpLocks/>
            </p:cNvCxnSpPr>
            <p:nvPr/>
          </p:nvCxnSpPr>
          <p:spPr>
            <a:xfrm>
              <a:off x="5316397" y="2094734"/>
              <a:ext cx="0" cy="177222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Google Shape;467;g34663be1ad2_0_707">
              <a:extLst>
                <a:ext uri="{FF2B5EF4-FFF2-40B4-BE49-F238E27FC236}">
                  <a16:creationId xmlns:a16="http://schemas.microsoft.com/office/drawing/2014/main" id="{4D6FC0B4-81E1-1597-DC33-04F5A334D0FE}"/>
                </a:ext>
              </a:extLst>
            </p:cNvPr>
            <p:cNvSpPr/>
            <p:nvPr/>
          </p:nvSpPr>
          <p:spPr>
            <a:xfrm>
              <a:off x="7832511" y="4782050"/>
              <a:ext cx="917594" cy="36145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latin typeface="BIZ UDPゴシック" panose="020B0400000000000000" pitchFamily="50" charset="-128"/>
                <a:ea typeface="BIZ UDPゴシック" panose="020B0400000000000000" pitchFamily="50" charset="-128"/>
              </a:endParaRPr>
            </a:p>
          </p:txBody>
        </p:sp>
        <p:sp>
          <p:nvSpPr>
            <p:cNvPr id="29" name="テキスト ボックス 28">
              <a:extLst>
                <a:ext uri="{FF2B5EF4-FFF2-40B4-BE49-F238E27FC236}">
                  <a16:creationId xmlns:a16="http://schemas.microsoft.com/office/drawing/2014/main" id="{C6A82F4D-91CF-5668-83C7-7097CF42CB00}"/>
                </a:ext>
              </a:extLst>
            </p:cNvPr>
            <p:cNvSpPr txBox="1"/>
            <p:nvPr/>
          </p:nvSpPr>
          <p:spPr>
            <a:xfrm>
              <a:off x="4712462" y="4758564"/>
              <a:ext cx="2638437" cy="282202"/>
            </a:xfrm>
            <a:prstGeom prst="rect">
              <a:avLst/>
            </a:prstGeom>
            <a:noFill/>
          </p:spPr>
          <p:txBody>
            <a:bodyPr wrap="square">
              <a:spAutoFit/>
            </a:bodyPr>
            <a:lstStyle/>
            <a:p>
              <a:r>
                <a:rPr lang="ja-JP" altLang="ja-JP" sz="1600" dirty="0">
                  <a:latin typeface="BIZ UDPゴシック" panose="020B0400000000000000" pitchFamily="50" charset="-128"/>
                  <a:ea typeface="BIZ UDPゴシック" panose="020B0400000000000000" pitchFamily="50" charset="-128"/>
                </a:rPr>
                <a:t>チャート部分の拡大・縮小を操作します。</a:t>
              </a:r>
              <a:endParaRPr lang="ja-JP" altLang="en-US" sz="1600" dirty="0">
                <a:latin typeface="BIZ UDPゴシック" panose="020B0400000000000000" pitchFamily="50" charset="-128"/>
                <a:ea typeface="BIZ UDPゴシック" panose="020B0400000000000000" pitchFamily="50" charset="-128"/>
              </a:endParaRPr>
            </a:p>
          </p:txBody>
        </p:sp>
        <p:cxnSp>
          <p:nvCxnSpPr>
            <p:cNvPr id="30" name="直線矢印コネクタ 29">
              <a:extLst>
                <a:ext uri="{FF2B5EF4-FFF2-40B4-BE49-F238E27FC236}">
                  <a16:creationId xmlns:a16="http://schemas.microsoft.com/office/drawing/2014/main" id="{5908D2D2-EC94-2CD6-A0B4-2A7E9603A816}"/>
                </a:ext>
              </a:extLst>
            </p:cNvPr>
            <p:cNvCxnSpPr>
              <a:cxnSpLocks/>
            </p:cNvCxnSpPr>
            <p:nvPr/>
          </p:nvCxnSpPr>
          <p:spPr>
            <a:xfrm flipH="1">
              <a:off x="7424548" y="4896866"/>
              <a:ext cx="407963"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3" name="Google Shape;699;p25">
            <a:extLst>
              <a:ext uri="{FF2B5EF4-FFF2-40B4-BE49-F238E27FC236}">
                <a16:creationId xmlns:a16="http://schemas.microsoft.com/office/drawing/2014/main" id="{1489133D-7E51-6F28-B143-689CEE92B595}"/>
              </a:ext>
            </a:extLst>
          </p:cNvPr>
          <p:cNvSpPr txBox="1"/>
          <p:nvPr/>
        </p:nvSpPr>
        <p:spPr>
          <a:xfrm>
            <a:off x="95794" y="78502"/>
            <a:ext cx="864096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シナリオ配信設定について</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spTree>
    <p:extLst>
      <p:ext uri="{BB962C8B-B14F-4D97-AF65-F5344CB8AC3E}">
        <p14:creationId xmlns:p14="http://schemas.microsoft.com/office/powerpoint/2010/main" val="5454890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5B9238-98E5-2DF3-CBEC-D43C6485EC81}"/>
            </a:ext>
          </a:extLst>
        </p:cNvPr>
        <p:cNvGrpSpPr/>
        <p:nvPr/>
      </p:nvGrpSpPr>
      <p:grpSpPr>
        <a:xfrm>
          <a:off x="0" y="0"/>
          <a:ext cx="0" cy="0"/>
          <a:chOff x="0" y="0"/>
          <a:chExt cx="0" cy="0"/>
        </a:xfrm>
      </p:grpSpPr>
      <p:grpSp>
        <p:nvGrpSpPr>
          <p:cNvPr id="24" name="グループ化 23">
            <a:extLst>
              <a:ext uri="{FF2B5EF4-FFF2-40B4-BE49-F238E27FC236}">
                <a16:creationId xmlns:a16="http://schemas.microsoft.com/office/drawing/2014/main" id="{A624F362-D52B-B51E-923E-D64438EE74D4}"/>
              </a:ext>
            </a:extLst>
          </p:cNvPr>
          <p:cNvGrpSpPr/>
          <p:nvPr/>
        </p:nvGrpSpPr>
        <p:grpSpPr>
          <a:xfrm>
            <a:off x="3063059" y="1053655"/>
            <a:ext cx="6065881" cy="5379836"/>
            <a:chOff x="2630799" y="585221"/>
            <a:chExt cx="5154259" cy="4570858"/>
          </a:xfrm>
        </p:grpSpPr>
        <p:pic>
          <p:nvPicPr>
            <p:cNvPr id="25" name="図 24">
              <a:extLst>
                <a:ext uri="{FF2B5EF4-FFF2-40B4-BE49-F238E27FC236}">
                  <a16:creationId xmlns:a16="http://schemas.microsoft.com/office/drawing/2014/main" id="{AD62967F-E4A0-28EF-5C6D-F44C255CD8C6}"/>
                </a:ext>
              </a:extLst>
            </p:cNvPr>
            <p:cNvPicPr>
              <a:picLocks noChangeAspect="1"/>
            </p:cNvPicPr>
            <p:nvPr/>
          </p:nvPicPr>
          <p:blipFill>
            <a:blip r:embed="rId2"/>
            <a:stretch>
              <a:fillRect/>
            </a:stretch>
          </p:blipFill>
          <p:spPr>
            <a:xfrm>
              <a:off x="2644139" y="585221"/>
              <a:ext cx="1721199" cy="4424698"/>
            </a:xfrm>
            <a:prstGeom prst="rect">
              <a:avLst/>
            </a:prstGeom>
          </p:spPr>
        </p:pic>
        <p:sp>
          <p:nvSpPr>
            <p:cNvPr id="26" name="Google Shape;467;g34663be1ad2_0_707">
              <a:extLst>
                <a:ext uri="{FF2B5EF4-FFF2-40B4-BE49-F238E27FC236}">
                  <a16:creationId xmlns:a16="http://schemas.microsoft.com/office/drawing/2014/main" id="{DED6DD56-673A-2D6D-CBC1-0A3EF250B8FC}"/>
                </a:ext>
              </a:extLst>
            </p:cNvPr>
            <p:cNvSpPr/>
            <p:nvPr/>
          </p:nvSpPr>
          <p:spPr>
            <a:xfrm>
              <a:off x="2797856" y="585221"/>
              <a:ext cx="1413766" cy="2142736"/>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BIZ UDPゴシック" panose="020B0400000000000000" pitchFamily="50" charset="-128"/>
                <a:ea typeface="BIZ UDPゴシック" panose="020B0400000000000000" pitchFamily="50" charset="-128"/>
              </a:endParaRPr>
            </a:p>
          </p:txBody>
        </p:sp>
        <p:sp>
          <p:nvSpPr>
            <p:cNvPr id="27" name="Google Shape;467;g34663be1ad2_0_707">
              <a:extLst>
                <a:ext uri="{FF2B5EF4-FFF2-40B4-BE49-F238E27FC236}">
                  <a16:creationId xmlns:a16="http://schemas.microsoft.com/office/drawing/2014/main" id="{FF8C6637-2D41-EB89-0514-EE1A9D59E2E5}"/>
                </a:ext>
              </a:extLst>
            </p:cNvPr>
            <p:cNvSpPr/>
            <p:nvPr/>
          </p:nvSpPr>
          <p:spPr>
            <a:xfrm>
              <a:off x="2797856" y="2797569"/>
              <a:ext cx="1413766" cy="2142736"/>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BIZ UDPゴシック" panose="020B0400000000000000" pitchFamily="50" charset="-128"/>
                <a:ea typeface="BIZ UDPゴシック" panose="020B0400000000000000" pitchFamily="50" charset="-128"/>
              </a:endParaRPr>
            </a:p>
          </p:txBody>
        </p:sp>
        <p:sp>
          <p:nvSpPr>
            <p:cNvPr id="28" name="テキスト ボックス 27">
              <a:extLst>
                <a:ext uri="{FF2B5EF4-FFF2-40B4-BE49-F238E27FC236}">
                  <a16:creationId xmlns:a16="http://schemas.microsoft.com/office/drawing/2014/main" id="{351078F6-F9AE-800F-0EE3-2A609BC9CC3D}"/>
                </a:ext>
              </a:extLst>
            </p:cNvPr>
            <p:cNvSpPr txBox="1"/>
            <p:nvPr/>
          </p:nvSpPr>
          <p:spPr>
            <a:xfrm>
              <a:off x="4695089" y="695881"/>
              <a:ext cx="1883882" cy="2458057"/>
            </a:xfrm>
            <a:prstGeom prst="rect">
              <a:avLst/>
            </a:prstGeom>
            <a:noFill/>
          </p:spPr>
          <p:txBody>
            <a:bodyPr wrap="square">
              <a:spAutoFit/>
            </a:bodyPr>
            <a:lstStyle/>
            <a:p>
              <a:pPr marL="0" lvl="0" indent="0" rtl="0">
                <a:spcBef>
                  <a:spcPts val="0"/>
                </a:spcBef>
                <a:spcAft>
                  <a:spcPts val="0"/>
                </a:spcAft>
                <a:buClr>
                  <a:schemeClr val="dk1"/>
                </a:buClr>
                <a:buSzPts val="1100"/>
                <a:buFont typeface="Arial"/>
                <a:buNone/>
              </a:pPr>
              <a:r>
                <a:rPr lang="ja-JP" altLang="en-US" sz="1600" dirty="0">
                  <a:latin typeface="BIZ UDPゴシック" panose="020B0400000000000000" pitchFamily="50" charset="-128"/>
                  <a:ea typeface="BIZ UDPゴシック" panose="020B0400000000000000" pitchFamily="50" charset="-128"/>
                </a:rPr>
                <a:t>①メール配信</a:t>
              </a:r>
              <a:endParaRPr lang="en-US" altLang="ja-JP" sz="1600" dirty="0">
                <a:latin typeface="BIZ UDPゴシック" panose="020B0400000000000000" pitchFamily="50" charset="-128"/>
                <a:ea typeface="BIZ UDPゴシック" panose="020B0400000000000000" pitchFamily="50" charset="-128"/>
              </a:endParaRPr>
            </a:p>
            <a:p>
              <a:pPr marL="0" lvl="0" indent="0" rtl="0">
                <a:spcBef>
                  <a:spcPts val="0"/>
                </a:spcBef>
                <a:spcAft>
                  <a:spcPts val="0"/>
                </a:spcAft>
                <a:buClr>
                  <a:schemeClr val="dk1"/>
                </a:buClr>
                <a:buSzPts val="1100"/>
                <a:buFont typeface="Arial"/>
                <a:buNone/>
              </a:pPr>
              <a:endParaRPr lang="en-US" altLang="ja-JP" sz="1600" dirty="0">
                <a:latin typeface="BIZ UDPゴシック" panose="020B0400000000000000" pitchFamily="50" charset="-128"/>
                <a:ea typeface="BIZ UDPゴシック" panose="020B0400000000000000" pitchFamily="50" charset="-128"/>
              </a:endParaRPr>
            </a:p>
            <a:p>
              <a:pPr marL="0" lvl="0" indent="0" rtl="0">
                <a:spcBef>
                  <a:spcPts val="0"/>
                </a:spcBef>
                <a:spcAft>
                  <a:spcPts val="0"/>
                </a:spcAft>
                <a:buClr>
                  <a:schemeClr val="dk1"/>
                </a:buClr>
                <a:buSzPts val="1100"/>
                <a:buFont typeface="Arial"/>
                <a:buNone/>
              </a:pPr>
              <a:r>
                <a:rPr lang="ja-JP" altLang="en-US" sz="1600" dirty="0">
                  <a:latin typeface="BIZ UDPゴシック" panose="020B0400000000000000" pitchFamily="50" charset="-128"/>
                  <a:ea typeface="BIZ UDPゴシック" panose="020B0400000000000000" pitchFamily="50" charset="-128"/>
                </a:rPr>
                <a:t>②</a:t>
              </a:r>
              <a:r>
                <a:rPr lang="en-US" altLang="ja-JP" sz="1600" dirty="0">
                  <a:latin typeface="BIZ UDPゴシック" panose="020B0400000000000000" pitchFamily="50" charset="-128"/>
                  <a:ea typeface="BIZ UDPゴシック" panose="020B0400000000000000" pitchFamily="50" charset="-128"/>
                </a:rPr>
                <a:t>SMS</a:t>
              </a:r>
              <a:r>
                <a:rPr lang="ja-JP" altLang="en-US" sz="1600" dirty="0">
                  <a:latin typeface="BIZ UDPゴシック" panose="020B0400000000000000" pitchFamily="50" charset="-128"/>
                  <a:ea typeface="BIZ UDPゴシック" panose="020B0400000000000000" pitchFamily="50" charset="-128"/>
                </a:rPr>
                <a:t>配信</a:t>
              </a:r>
              <a:endParaRPr lang="en-US" altLang="ja-JP" sz="1600" dirty="0">
                <a:latin typeface="BIZ UDPゴシック" panose="020B0400000000000000" pitchFamily="50" charset="-128"/>
                <a:ea typeface="BIZ UDPゴシック" panose="020B0400000000000000" pitchFamily="50" charset="-128"/>
              </a:endParaRPr>
            </a:p>
            <a:p>
              <a:pPr marL="0" lvl="0" indent="0" rtl="0">
                <a:spcBef>
                  <a:spcPts val="0"/>
                </a:spcBef>
                <a:spcAft>
                  <a:spcPts val="0"/>
                </a:spcAft>
                <a:buClr>
                  <a:schemeClr val="dk1"/>
                </a:buClr>
                <a:buSzPts val="1100"/>
                <a:buFont typeface="Arial"/>
                <a:buNone/>
              </a:pPr>
              <a:endParaRPr lang="en-US" altLang="ja-JP" sz="1600" dirty="0">
                <a:latin typeface="BIZ UDPゴシック" panose="020B0400000000000000" pitchFamily="50" charset="-128"/>
                <a:ea typeface="BIZ UDPゴシック" panose="020B0400000000000000" pitchFamily="50" charset="-128"/>
              </a:endParaRPr>
            </a:p>
            <a:p>
              <a:pPr marL="0" lvl="0" indent="0" rtl="0">
                <a:spcBef>
                  <a:spcPts val="0"/>
                </a:spcBef>
                <a:spcAft>
                  <a:spcPts val="0"/>
                </a:spcAft>
                <a:buClr>
                  <a:schemeClr val="dk1"/>
                </a:buClr>
                <a:buSzPts val="1100"/>
                <a:buFont typeface="Arial"/>
                <a:buNone/>
              </a:pPr>
              <a:r>
                <a:rPr lang="ja-JP" altLang="en-US" sz="1600" dirty="0">
                  <a:latin typeface="BIZ UDPゴシック" panose="020B0400000000000000" pitchFamily="50" charset="-128"/>
                  <a:ea typeface="BIZ UDPゴシック" panose="020B0400000000000000" pitchFamily="50" charset="-128"/>
                </a:rPr>
                <a:t>③</a:t>
              </a:r>
              <a:r>
                <a:rPr lang="en-US" altLang="ja-JP" sz="1600" dirty="0">
                  <a:latin typeface="BIZ UDPゴシック" panose="020B0400000000000000" pitchFamily="50" charset="-128"/>
                  <a:ea typeface="BIZ UDPゴシック" panose="020B0400000000000000" pitchFamily="50" charset="-128"/>
                </a:rPr>
                <a:t>LINE</a:t>
              </a:r>
              <a:r>
                <a:rPr lang="ja-JP" altLang="en-US" sz="1600" dirty="0">
                  <a:latin typeface="BIZ UDPゴシック" panose="020B0400000000000000" pitchFamily="50" charset="-128"/>
                  <a:ea typeface="BIZ UDPゴシック" panose="020B0400000000000000" pitchFamily="50" charset="-128"/>
                </a:rPr>
                <a:t>配信</a:t>
              </a:r>
              <a:endParaRPr lang="en-US" altLang="ja-JP" sz="1600" dirty="0">
                <a:latin typeface="BIZ UDPゴシック" panose="020B0400000000000000" pitchFamily="50" charset="-128"/>
                <a:ea typeface="BIZ UDPゴシック" panose="020B0400000000000000" pitchFamily="50" charset="-128"/>
              </a:endParaRPr>
            </a:p>
            <a:p>
              <a:pPr marL="0" lvl="0" indent="0" rtl="0">
                <a:spcBef>
                  <a:spcPts val="0"/>
                </a:spcBef>
                <a:spcAft>
                  <a:spcPts val="0"/>
                </a:spcAft>
                <a:buClr>
                  <a:schemeClr val="dk1"/>
                </a:buClr>
                <a:buSzPts val="1100"/>
                <a:buFont typeface="Arial"/>
                <a:buNone/>
              </a:pPr>
              <a:endParaRPr lang="en-US" altLang="ja-JP" sz="1600" dirty="0">
                <a:latin typeface="BIZ UDPゴシック" panose="020B0400000000000000" pitchFamily="50" charset="-128"/>
                <a:ea typeface="BIZ UDPゴシック" panose="020B0400000000000000" pitchFamily="50" charset="-128"/>
              </a:endParaRPr>
            </a:p>
            <a:p>
              <a:pPr marL="0" lvl="0" indent="0" rtl="0">
                <a:spcBef>
                  <a:spcPts val="0"/>
                </a:spcBef>
                <a:spcAft>
                  <a:spcPts val="0"/>
                </a:spcAft>
                <a:buClr>
                  <a:schemeClr val="dk1"/>
                </a:buClr>
                <a:buSzPts val="1100"/>
                <a:buFont typeface="Arial"/>
                <a:buNone/>
              </a:pPr>
              <a:r>
                <a:rPr lang="ja-JP" altLang="en-US" sz="1600" dirty="0">
                  <a:latin typeface="BIZ UDPゴシック" panose="020B0400000000000000" pitchFamily="50" charset="-128"/>
                  <a:ea typeface="BIZ UDPゴシック" panose="020B0400000000000000" pitchFamily="50" charset="-128"/>
                </a:rPr>
                <a:t>④郵送</a:t>
              </a:r>
              <a:r>
                <a:rPr lang="en-US" altLang="ja-JP" sz="1600" dirty="0">
                  <a:latin typeface="BIZ UDPゴシック" panose="020B0400000000000000" pitchFamily="50" charset="-128"/>
                  <a:ea typeface="BIZ UDPゴシック" panose="020B0400000000000000" pitchFamily="50" charset="-128"/>
                </a:rPr>
                <a:t>DM</a:t>
              </a:r>
            </a:p>
            <a:p>
              <a:pPr marL="0" lvl="0" indent="0" rtl="0">
                <a:spcBef>
                  <a:spcPts val="0"/>
                </a:spcBef>
                <a:spcAft>
                  <a:spcPts val="0"/>
                </a:spcAft>
                <a:buClr>
                  <a:schemeClr val="dk1"/>
                </a:buClr>
                <a:buSzPts val="1100"/>
                <a:buFont typeface="Arial"/>
                <a:buNone/>
              </a:pPr>
              <a:endParaRPr lang="en-US" altLang="ja-JP" sz="1600" dirty="0">
                <a:latin typeface="BIZ UDPゴシック" panose="020B0400000000000000" pitchFamily="50" charset="-128"/>
                <a:ea typeface="BIZ UDPゴシック" panose="020B0400000000000000" pitchFamily="50" charset="-128"/>
              </a:endParaRPr>
            </a:p>
            <a:p>
              <a:pPr marL="0" lvl="0" indent="0" rtl="0">
                <a:spcBef>
                  <a:spcPts val="0"/>
                </a:spcBef>
                <a:spcAft>
                  <a:spcPts val="0"/>
                </a:spcAft>
                <a:buClr>
                  <a:schemeClr val="dk1"/>
                </a:buClr>
                <a:buSzPts val="1100"/>
                <a:buFont typeface="Arial"/>
                <a:buNone/>
              </a:pPr>
              <a:r>
                <a:rPr lang="ja-JP" altLang="en-US" sz="1600" dirty="0">
                  <a:latin typeface="BIZ UDPゴシック" panose="020B0400000000000000" pitchFamily="50" charset="-128"/>
                  <a:ea typeface="BIZ UDPゴシック" panose="020B0400000000000000" pitchFamily="50" charset="-128"/>
                </a:rPr>
                <a:t>⑤スコア追加</a:t>
              </a:r>
              <a:endParaRPr lang="en-US" altLang="ja-JP" sz="1600" dirty="0">
                <a:latin typeface="BIZ UDPゴシック" panose="020B0400000000000000" pitchFamily="50" charset="-128"/>
                <a:ea typeface="BIZ UDPゴシック" panose="020B0400000000000000" pitchFamily="50" charset="-128"/>
              </a:endParaRPr>
            </a:p>
            <a:p>
              <a:pPr marL="0" lvl="0" indent="0" rtl="0">
                <a:spcBef>
                  <a:spcPts val="0"/>
                </a:spcBef>
                <a:spcAft>
                  <a:spcPts val="0"/>
                </a:spcAft>
                <a:buClr>
                  <a:schemeClr val="dk1"/>
                </a:buClr>
                <a:buSzPts val="1100"/>
                <a:buFont typeface="Arial"/>
                <a:buNone/>
              </a:pPr>
              <a:endParaRPr lang="en-US" altLang="ja-JP" sz="1600" dirty="0">
                <a:latin typeface="BIZ UDPゴシック" panose="020B0400000000000000" pitchFamily="50" charset="-128"/>
                <a:ea typeface="BIZ UDPゴシック" panose="020B0400000000000000" pitchFamily="50" charset="-128"/>
              </a:endParaRPr>
            </a:p>
            <a:p>
              <a:pPr marL="0" lvl="0" indent="0" rtl="0">
                <a:spcBef>
                  <a:spcPts val="0"/>
                </a:spcBef>
                <a:spcAft>
                  <a:spcPts val="0"/>
                </a:spcAft>
                <a:buClr>
                  <a:schemeClr val="dk1"/>
                </a:buClr>
                <a:buSzPts val="1100"/>
                <a:buFont typeface="Arial"/>
                <a:buNone/>
              </a:pPr>
              <a:r>
                <a:rPr lang="ja-JP" altLang="en-US" sz="1600" dirty="0">
                  <a:latin typeface="BIZ UDPゴシック" panose="020B0400000000000000" pitchFamily="50" charset="-128"/>
                  <a:ea typeface="BIZ UDPゴシック" panose="020B0400000000000000" pitchFamily="50" charset="-128"/>
                </a:rPr>
                <a:t>⑥リード情報変更</a:t>
              </a:r>
            </a:p>
          </p:txBody>
        </p:sp>
        <p:sp>
          <p:nvSpPr>
            <p:cNvPr id="29" name="テキスト ボックス 28">
              <a:extLst>
                <a:ext uri="{FF2B5EF4-FFF2-40B4-BE49-F238E27FC236}">
                  <a16:creationId xmlns:a16="http://schemas.microsoft.com/office/drawing/2014/main" id="{DC34C42D-67FC-D4BB-2853-06807EA2F67A}"/>
                </a:ext>
              </a:extLst>
            </p:cNvPr>
            <p:cNvSpPr txBox="1"/>
            <p:nvPr/>
          </p:nvSpPr>
          <p:spPr>
            <a:xfrm>
              <a:off x="4695089" y="3168713"/>
              <a:ext cx="3089969" cy="1987366"/>
            </a:xfrm>
            <a:prstGeom prst="rect">
              <a:avLst/>
            </a:prstGeom>
            <a:noFill/>
          </p:spPr>
          <p:txBody>
            <a:bodyPr wrap="square">
              <a:spAutoFit/>
            </a:bodyPr>
            <a:lstStyle/>
            <a:p>
              <a:pPr marL="0" lvl="0" indent="0" rtl="0">
                <a:spcBef>
                  <a:spcPts val="0"/>
                </a:spcBef>
                <a:spcAft>
                  <a:spcPts val="0"/>
                </a:spcAft>
                <a:buClr>
                  <a:schemeClr val="dk1"/>
                </a:buClr>
                <a:buSzPts val="1100"/>
                <a:buFont typeface="Arial"/>
                <a:buNone/>
              </a:pPr>
              <a:r>
                <a:rPr lang="ja-JP" altLang="en-US" sz="1600" dirty="0">
                  <a:latin typeface="BIZ UDPゴシック" panose="020B0400000000000000" pitchFamily="50" charset="-128"/>
                  <a:ea typeface="BIZ UDPゴシック" panose="020B0400000000000000" pitchFamily="50" charset="-128"/>
                </a:rPr>
                <a:t>⑦メール開封</a:t>
              </a:r>
              <a:endParaRPr lang="en-US" altLang="ja-JP" sz="1600" dirty="0">
                <a:latin typeface="BIZ UDPゴシック" panose="020B0400000000000000" pitchFamily="50" charset="-128"/>
                <a:ea typeface="BIZ UDPゴシック" panose="020B0400000000000000" pitchFamily="50" charset="-128"/>
              </a:endParaRPr>
            </a:p>
            <a:p>
              <a:pPr marL="0" lvl="0" indent="0" rtl="0">
                <a:spcBef>
                  <a:spcPts val="0"/>
                </a:spcBef>
                <a:spcAft>
                  <a:spcPts val="0"/>
                </a:spcAft>
                <a:buClr>
                  <a:schemeClr val="dk1"/>
                </a:buClr>
                <a:buSzPts val="1100"/>
                <a:buFont typeface="Arial"/>
                <a:buNone/>
              </a:pPr>
              <a:endParaRPr lang="en-US" altLang="ja-JP" sz="1600" dirty="0">
                <a:latin typeface="BIZ UDPゴシック" panose="020B0400000000000000" pitchFamily="50" charset="-128"/>
                <a:ea typeface="BIZ UDPゴシック" panose="020B0400000000000000" pitchFamily="50" charset="-128"/>
              </a:endParaRPr>
            </a:p>
            <a:p>
              <a:pPr marL="0" lvl="0" indent="0" rtl="0">
                <a:spcBef>
                  <a:spcPts val="0"/>
                </a:spcBef>
                <a:spcAft>
                  <a:spcPts val="0"/>
                </a:spcAft>
                <a:buClr>
                  <a:schemeClr val="dk1"/>
                </a:buClr>
                <a:buSzPts val="1100"/>
                <a:buFont typeface="Arial"/>
                <a:buNone/>
              </a:pPr>
              <a:r>
                <a:rPr lang="ja-JP" altLang="en-US" sz="1600" dirty="0">
                  <a:latin typeface="BIZ UDPゴシック" panose="020B0400000000000000" pitchFamily="50" charset="-128"/>
                  <a:ea typeface="BIZ UDPゴシック" panose="020B0400000000000000" pitchFamily="50" charset="-128"/>
                </a:rPr>
                <a:t>⑧商品購入</a:t>
              </a:r>
              <a:endParaRPr lang="en-US" altLang="ja-JP" sz="1600" dirty="0">
                <a:latin typeface="BIZ UDPゴシック" panose="020B0400000000000000" pitchFamily="50" charset="-128"/>
                <a:ea typeface="BIZ UDPゴシック" panose="020B0400000000000000" pitchFamily="50" charset="-128"/>
              </a:endParaRPr>
            </a:p>
            <a:p>
              <a:pPr marL="0" lvl="0" indent="0" rtl="0">
                <a:spcBef>
                  <a:spcPts val="0"/>
                </a:spcBef>
                <a:spcAft>
                  <a:spcPts val="0"/>
                </a:spcAft>
                <a:buClr>
                  <a:schemeClr val="dk1"/>
                </a:buClr>
                <a:buSzPts val="1100"/>
                <a:buFont typeface="Arial"/>
                <a:buNone/>
              </a:pPr>
              <a:endParaRPr lang="en-US" altLang="ja-JP" sz="1600" dirty="0">
                <a:latin typeface="BIZ UDPゴシック" panose="020B0400000000000000" pitchFamily="50" charset="-128"/>
                <a:ea typeface="BIZ UDPゴシック" panose="020B0400000000000000" pitchFamily="50" charset="-128"/>
              </a:endParaRPr>
            </a:p>
            <a:p>
              <a:pPr marL="0" lvl="0" indent="0" rtl="0">
                <a:spcBef>
                  <a:spcPts val="0"/>
                </a:spcBef>
                <a:spcAft>
                  <a:spcPts val="0"/>
                </a:spcAft>
                <a:buClr>
                  <a:schemeClr val="dk1"/>
                </a:buClr>
                <a:buSzPts val="1100"/>
                <a:buFont typeface="Arial"/>
                <a:buNone/>
              </a:pPr>
              <a:r>
                <a:rPr lang="ja-JP" altLang="en-US" sz="1600" dirty="0">
                  <a:latin typeface="BIZ UDPゴシック" panose="020B0400000000000000" pitchFamily="50" charset="-128"/>
                  <a:ea typeface="BIZ UDPゴシック" panose="020B0400000000000000" pitchFamily="50" charset="-128"/>
                </a:rPr>
                <a:t>⑨</a:t>
              </a:r>
              <a:r>
                <a:rPr lang="en-US" altLang="ja-JP" sz="1600" dirty="0">
                  <a:latin typeface="BIZ UDPゴシック" panose="020B0400000000000000" pitchFamily="50" charset="-128"/>
                  <a:ea typeface="BIZ UDPゴシック" panose="020B0400000000000000" pitchFamily="50" charset="-128"/>
                </a:rPr>
                <a:t>DM QR</a:t>
              </a:r>
              <a:r>
                <a:rPr lang="ja-JP" altLang="en-US" sz="1600" dirty="0">
                  <a:latin typeface="BIZ UDPゴシック" panose="020B0400000000000000" pitchFamily="50" charset="-128"/>
                  <a:ea typeface="BIZ UDPゴシック" panose="020B0400000000000000" pitchFamily="50" charset="-128"/>
                </a:rPr>
                <a:t>コードアクセス</a:t>
              </a:r>
              <a:endParaRPr lang="en-US" altLang="ja-JP" sz="1600" dirty="0">
                <a:latin typeface="BIZ UDPゴシック" panose="020B0400000000000000" pitchFamily="50" charset="-128"/>
                <a:ea typeface="BIZ UDPゴシック" panose="020B0400000000000000" pitchFamily="50" charset="-128"/>
              </a:endParaRPr>
            </a:p>
            <a:p>
              <a:pPr marL="0" lvl="0" indent="0" rtl="0">
                <a:spcBef>
                  <a:spcPts val="0"/>
                </a:spcBef>
                <a:spcAft>
                  <a:spcPts val="0"/>
                </a:spcAft>
                <a:buClr>
                  <a:schemeClr val="dk1"/>
                </a:buClr>
                <a:buSzPts val="1100"/>
                <a:buFont typeface="Arial"/>
                <a:buNone/>
              </a:pPr>
              <a:endParaRPr lang="en-US" altLang="ja-JP" sz="1600" dirty="0">
                <a:latin typeface="BIZ UDPゴシック" panose="020B0400000000000000" pitchFamily="50" charset="-128"/>
                <a:ea typeface="BIZ UDPゴシック" panose="020B0400000000000000" pitchFamily="50" charset="-128"/>
              </a:endParaRPr>
            </a:p>
            <a:p>
              <a:pPr marL="0" lvl="0" indent="0" rtl="0">
                <a:spcBef>
                  <a:spcPts val="0"/>
                </a:spcBef>
                <a:spcAft>
                  <a:spcPts val="0"/>
                </a:spcAft>
                <a:buClr>
                  <a:schemeClr val="dk1"/>
                </a:buClr>
                <a:buSzPts val="1100"/>
                <a:buFont typeface="Arial"/>
                <a:buNone/>
              </a:pPr>
              <a:r>
                <a:rPr lang="ja-JP" altLang="en-US" sz="1600" dirty="0">
                  <a:latin typeface="BIZ UDPゴシック" panose="020B0400000000000000" pitchFamily="50" charset="-128"/>
                  <a:ea typeface="BIZ UDPゴシック" panose="020B0400000000000000" pitchFamily="50" charset="-128"/>
                </a:rPr>
                <a:t>⑩セグメント指定</a:t>
              </a:r>
              <a:endParaRPr lang="en-US" altLang="ja-JP" sz="1600" dirty="0">
                <a:latin typeface="BIZ UDPゴシック" panose="020B0400000000000000" pitchFamily="50" charset="-128"/>
                <a:ea typeface="BIZ UDPゴシック" panose="020B0400000000000000" pitchFamily="50" charset="-128"/>
              </a:endParaRPr>
            </a:p>
            <a:p>
              <a:pPr marL="0" lvl="0" indent="0" rtl="0">
                <a:spcBef>
                  <a:spcPts val="0"/>
                </a:spcBef>
                <a:spcAft>
                  <a:spcPts val="0"/>
                </a:spcAft>
                <a:buClr>
                  <a:schemeClr val="dk1"/>
                </a:buClr>
                <a:buSzPts val="1100"/>
                <a:buFont typeface="Arial"/>
                <a:buNone/>
              </a:pPr>
              <a:endParaRPr lang="en-US" altLang="ja-JP" sz="1600" dirty="0">
                <a:latin typeface="BIZ UDPゴシック" panose="020B0400000000000000" pitchFamily="50" charset="-128"/>
                <a:ea typeface="BIZ UDPゴシック" panose="020B0400000000000000" pitchFamily="50" charset="-128"/>
              </a:endParaRPr>
            </a:p>
            <a:p>
              <a:pPr marL="0" lvl="0" indent="0" rtl="0">
                <a:spcBef>
                  <a:spcPts val="0"/>
                </a:spcBef>
                <a:spcAft>
                  <a:spcPts val="0"/>
                </a:spcAft>
                <a:buClr>
                  <a:schemeClr val="dk1"/>
                </a:buClr>
                <a:buSzPts val="1100"/>
                <a:buFont typeface="Arial"/>
                <a:buNone/>
              </a:pPr>
              <a:r>
                <a:rPr lang="ja-JP" altLang="en-US" sz="1600" dirty="0">
                  <a:latin typeface="BIZ UDPゴシック" panose="020B0400000000000000" pitchFamily="50" charset="-128"/>
                  <a:ea typeface="BIZ UDPゴシック" panose="020B0400000000000000" pitchFamily="50" charset="-128"/>
                </a:rPr>
                <a:t>⑪検索テンプレート</a:t>
              </a:r>
            </a:p>
          </p:txBody>
        </p:sp>
        <p:sp>
          <p:nvSpPr>
            <p:cNvPr id="30" name="テキスト ボックス 29">
              <a:extLst>
                <a:ext uri="{FF2B5EF4-FFF2-40B4-BE49-F238E27FC236}">
                  <a16:creationId xmlns:a16="http://schemas.microsoft.com/office/drawing/2014/main" id="{D3BFF19F-8885-FA44-B923-8D6D36005F14}"/>
                </a:ext>
              </a:extLst>
            </p:cNvPr>
            <p:cNvSpPr txBox="1"/>
            <p:nvPr/>
          </p:nvSpPr>
          <p:spPr>
            <a:xfrm>
              <a:off x="2630801" y="802421"/>
              <a:ext cx="334109" cy="235346"/>
            </a:xfrm>
            <a:prstGeom prst="rect">
              <a:avLst/>
            </a:prstGeom>
            <a:solidFill>
              <a:srgbClr val="002060"/>
            </a:solidFill>
          </p:spPr>
          <p:txBody>
            <a:bodyPr wrap="square">
              <a:spAutoFit/>
            </a:bodyPr>
            <a:lstStyle/>
            <a:p>
              <a:pPr marL="0" lvl="0" indent="0" algn="ctr" rtl="0">
                <a:spcBef>
                  <a:spcPts val="0"/>
                </a:spcBef>
                <a:spcAft>
                  <a:spcPts val="0"/>
                </a:spcAft>
                <a:buClr>
                  <a:schemeClr val="dk1"/>
                </a:buClr>
                <a:buSzPts val="1100"/>
                <a:buFont typeface="Arial"/>
                <a:buNone/>
              </a:pPr>
              <a:r>
                <a:rPr lang="ja-JP" altLang="en-US" sz="1200" b="1" dirty="0">
                  <a:solidFill>
                    <a:schemeClr val="bg1"/>
                  </a:solidFill>
                  <a:latin typeface="BIZ UDPゴシック" panose="020B0400000000000000" pitchFamily="50" charset="-128"/>
                  <a:ea typeface="BIZ UDPゴシック" panose="020B0400000000000000" pitchFamily="50" charset="-128"/>
                </a:rPr>
                <a:t>①</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46" name="テキスト ボックス 45">
              <a:extLst>
                <a:ext uri="{FF2B5EF4-FFF2-40B4-BE49-F238E27FC236}">
                  <a16:creationId xmlns:a16="http://schemas.microsoft.com/office/drawing/2014/main" id="{0D1069C9-8309-9682-6397-BF908A46746B}"/>
                </a:ext>
              </a:extLst>
            </p:cNvPr>
            <p:cNvSpPr txBox="1"/>
            <p:nvPr/>
          </p:nvSpPr>
          <p:spPr>
            <a:xfrm>
              <a:off x="4029050" y="802420"/>
              <a:ext cx="334109" cy="235346"/>
            </a:xfrm>
            <a:prstGeom prst="rect">
              <a:avLst/>
            </a:prstGeom>
            <a:solidFill>
              <a:srgbClr val="002060"/>
            </a:solidFill>
          </p:spPr>
          <p:txBody>
            <a:bodyPr wrap="square">
              <a:spAutoFit/>
            </a:bodyPr>
            <a:lstStyle/>
            <a:p>
              <a:pPr marL="0" lvl="0" indent="0" algn="ctr" rtl="0">
                <a:spcBef>
                  <a:spcPts val="0"/>
                </a:spcBef>
                <a:spcAft>
                  <a:spcPts val="0"/>
                </a:spcAft>
                <a:buClr>
                  <a:schemeClr val="dk1"/>
                </a:buClr>
                <a:buSzPts val="1100"/>
                <a:buFont typeface="Arial"/>
                <a:buNone/>
              </a:pPr>
              <a:r>
                <a:rPr lang="ja-JP" altLang="en-US" sz="1200" b="1" dirty="0">
                  <a:solidFill>
                    <a:schemeClr val="bg1"/>
                  </a:solidFill>
                  <a:latin typeface="BIZ UDPゴシック" panose="020B0400000000000000" pitchFamily="50" charset="-128"/>
                  <a:ea typeface="BIZ UDPゴシック" panose="020B0400000000000000" pitchFamily="50" charset="-128"/>
                </a:rPr>
                <a:t>②</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47" name="テキスト ボックス 46">
              <a:extLst>
                <a:ext uri="{FF2B5EF4-FFF2-40B4-BE49-F238E27FC236}">
                  <a16:creationId xmlns:a16="http://schemas.microsoft.com/office/drawing/2014/main" id="{04BD2FC2-10AE-8BB9-640E-54D198BE3836}"/>
                </a:ext>
              </a:extLst>
            </p:cNvPr>
            <p:cNvSpPr txBox="1"/>
            <p:nvPr/>
          </p:nvSpPr>
          <p:spPr>
            <a:xfrm>
              <a:off x="2630801" y="1366889"/>
              <a:ext cx="334109" cy="235346"/>
            </a:xfrm>
            <a:prstGeom prst="rect">
              <a:avLst/>
            </a:prstGeom>
            <a:solidFill>
              <a:srgbClr val="002060"/>
            </a:solidFill>
          </p:spPr>
          <p:txBody>
            <a:bodyPr wrap="square">
              <a:spAutoFit/>
            </a:bodyPr>
            <a:lstStyle/>
            <a:p>
              <a:pPr marL="0" lvl="0" indent="0" algn="ctr" rtl="0">
                <a:spcBef>
                  <a:spcPts val="0"/>
                </a:spcBef>
                <a:spcAft>
                  <a:spcPts val="0"/>
                </a:spcAft>
                <a:buClr>
                  <a:schemeClr val="dk1"/>
                </a:buClr>
                <a:buSzPts val="1100"/>
                <a:buFont typeface="Arial"/>
                <a:buNone/>
              </a:pPr>
              <a:r>
                <a:rPr lang="ja-JP" altLang="en-US" sz="1200" b="1" dirty="0">
                  <a:solidFill>
                    <a:schemeClr val="bg1"/>
                  </a:solidFill>
                  <a:latin typeface="BIZ UDPゴシック" panose="020B0400000000000000" pitchFamily="50" charset="-128"/>
                  <a:ea typeface="BIZ UDPゴシック" panose="020B0400000000000000" pitchFamily="50" charset="-128"/>
                </a:rPr>
                <a:t>③</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48" name="テキスト ボックス 47">
              <a:extLst>
                <a:ext uri="{FF2B5EF4-FFF2-40B4-BE49-F238E27FC236}">
                  <a16:creationId xmlns:a16="http://schemas.microsoft.com/office/drawing/2014/main" id="{C8742679-3A75-671D-FF75-B45CA6E5B8D0}"/>
                </a:ext>
              </a:extLst>
            </p:cNvPr>
            <p:cNvSpPr txBox="1"/>
            <p:nvPr/>
          </p:nvSpPr>
          <p:spPr>
            <a:xfrm>
              <a:off x="4029050" y="1366886"/>
              <a:ext cx="334109" cy="235346"/>
            </a:xfrm>
            <a:prstGeom prst="rect">
              <a:avLst/>
            </a:prstGeom>
            <a:solidFill>
              <a:srgbClr val="002060"/>
            </a:solidFill>
          </p:spPr>
          <p:txBody>
            <a:bodyPr wrap="square">
              <a:spAutoFit/>
            </a:bodyPr>
            <a:lstStyle/>
            <a:p>
              <a:pPr marL="0" lvl="0" indent="0" algn="ctr" rtl="0">
                <a:spcBef>
                  <a:spcPts val="0"/>
                </a:spcBef>
                <a:spcAft>
                  <a:spcPts val="0"/>
                </a:spcAft>
                <a:buClr>
                  <a:schemeClr val="dk1"/>
                </a:buClr>
                <a:buSzPts val="1100"/>
                <a:buFont typeface="Arial"/>
                <a:buNone/>
              </a:pPr>
              <a:r>
                <a:rPr lang="ja-JP" altLang="en-US" sz="1200" b="1" dirty="0">
                  <a:solidFill>
                    <a:schemeClr val="bg1"/>
                  </a:solidFill>
                  <a:latin typeface="BIZ UDPゴシック" panose="020B0400000000000000" pitchFamily="50" charset="-128"/>
                  <a:ea typeface="BIZ UDPゴシック" panose="020B0400000000000000" pitchFamily="50" charset="-128"/>
                </a:rPr>
                <a:t>④</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75B9F95B-9F52-9ADE-124D-A318F15DCBC9}"/>
                </a:ext>
              </a:extLst>
            </p:cNvPr>
            <p:cNvSpPr txBox="1"/>
            <p:nvPr/>
          </p:nvSpPr>
          <p:spPr>
            <a:xfrm>
              <a:off x="2630799" y="2022530"/>
              <a:ext cx="334109" cy="235346"/>
            </a:xfrm>
            <a:prstGeom prst="rect">
              <a:avLst/>
            </a:prstGeom>
            <a:solidFill>
              <a:srgbClr val="002060"/>
            </a:solidFill>
          </p:spPr>
          <p:txBody>
            <a:bodyPr wrap="square">
              <a:spAutoFit/>
            </a:bodyPr>
            <a:lstStyle/>
            <a:p>
              <a:pPr marL="0" lvl="0" indent="0" algn="ctr" rtl="0">
                <a:spcBef>
                  <a:spcPts val="0"/>
                </a:spcBef>
                <a:spcAft>
                  <a:spcPts val="0"/>
                </a:spcAft>
                <a:buClr>
                  <a:schemeClr val="dk1"/>
                </a:buClr>
                <a:buSzPts val="1100"/>
                <a:buFont typeface="Arial"/>
                <a:buNone/>
              </a:pPr>
              <a:r>
                <a:rPr lang="ja-JP" altLang="en-US" sz="1200" b="1" dirty="0">
                  <a:solidFill>
                    <a:schemeClr val="bg1"/>
                  </a:solidFill>
                  <a:latin typeface="BIZ UDPゴシック" panose="020B0400000000000000" pitchFamily="50" charset="-128"/>
                  <a:ea typeface="BIZ UDPゴシック" panose="020B0400000000000000" pitchFamily="50" charset="-128"/>
                </a:rPr>
                <a:t>⑤</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50" name="テキスト ボックス 49">
              <a:extLst>
                <a:ext uri="{FF2B5EF4-FFF2-40B4-BE49-F238E27FC236}">
                  <a16:creationId xmlns:a16="http://schemas.microsoft.com/office/drawing/2014/main" id="{0A4420A6-F2E6-CD3A-F2C7-C876B73AE32B}"/>
                </a:ext>
              </a:extLst>
            </p:cNvPr>
            <p:cNvSpPr txBox="1"/>
            <p:nvPr/>
          </p:nvSpPr>
          <p:spPr>
            <a:xfrm>
              <a:off x="4029049" y="2022527"/>
              <a:ext cx="334109" cy="235346"/>
            </a:xfrm>
            <a:prstGeom prst="rect">
              <a:avLst/>
            </a:prstGeom>
            <a:solidFill>
              <a:srgbClr val="002060"/>
            </a:solidFill>
          </p:spPr>
          <p:txBody>
            <a:bodyPr wrap="square">
              <a:spAutoFit/>
            </a:bodyPr>
            <a:lstStyle/>
            <a:p>
              <a:pPr marL="0" lvl="0" indent="0" algn="ctr" rtl="0">
                <a:spcBef>
                  <a:spcPts val="0"/>
                </a:spcBef>
                <a:spcAft>
                  <a:spcPts val="0"/>
                </a:spcAft>
                <a:buClr>
                  <a:schemeClr val="dk1"/>
                </a:buClr>
                <a:buSzPts val="1100"/>
                <a:buFont typeface="Arial"/>
                <a:buNone/>
              </a:pPr>
              <a:r>
                <a:rPr lang="ja-JP" altLang="en-US" sz="1200" b="1" dirty="0">
                  <a:solidFill>
                    <a:schemeClr val="bg1"/>
                  </a:solidFill>
                  <a:latin typeface="BIZ UDPゴシック" panose="020B0400000000000000" pitchFamily="50" charset="-128"/>
                  <a:ea typeface="BIZ UDPゴシック" panose="020B0400000000000000" pitchFamily="50" charset="-128"/>
                </a:rPr>
                <a:t>⑥</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0D884162-7FC4-BBED-9893-A447873846DA}"/>
                </a:ext>
              </a:extLst>
            </p:cNvPr>
            <p:cNvSpPr txBox="1"/>
            <p:nvPr/>
          </p:nvSpPr>
          <p:spPr>
            <a:xfrm>
              <a:off x="2632978" y="2967037"/>
              <a:ext cx="334109" cy="235346"/>
            </a:xfrm>
            <a:prstGeom prst="rect">
              <a:avLst/>
            </a:prstGeom>
            <a:solidFill>
              <a:srgbClr val="002060"/>
            </a:solidFill>
          </p:spPr>
          <p:txBody>
            <a:bodyPr wrap="square">
              <a:spAutoFit/>
            </a:bodyPr>
            <a:lstStyle/>
            <a:p>
              <a:pPr marL="0" lvl="0" indent="0" algn="ctr" rtl="0">
                <a:spcBef>
                  <a:spcPts val="0"/>
                </a:spcBef>
                <a:spcAft>
                  <a:spcPts val="0"/>
                </a:spcAft>
                <a:buClr>
                  <a:schemeClr val="dk1"/>
                </a:buClr>
                <a:buSzPts val="1100"/>
                <a:buFont typeface="Arial"/>
                <a:buNone/>
              </a:pPr>
              <a:r>
                <a:rPr lang="ja-JP" altLang="en-US" sz="1200" b="1" dirty="0">
                  <a:solidFill>
                    <a:schemeClr val="bg1"/>
                  </a:solidFill>
                  <a:latin typeface="BIZ UDPゴシック" panose="020B0400000000000000" pitchFamily="50" charset="-128"/>
                  <a:ea typeface="BIZ UDPゴシック" panose="020B0400000000000000" pitchFamily="50" charset="-128"/>
                </a:rPr>
                <a:t>⑦</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52" name="テキスト ボックス 51">
              <a:extLst>
                <a:ext uri="{FF2B5EF4-FFF2-40B4-BE49-F238E27FC236}">
                  <a16:creationId xmlns:a16="http://schemas.microsoft.com/office/drawing/2014/main" id="{2023C45D-C353-1416-AE45-D31B018E7017}"/>
                </a:ext>
              </a:extLst>
            </p:cNvPr>
            <p:cNvSpPr txBox="1"/>
            <p:nvPr/>
          </p:nvSpPr>
          <p:spPr>
            <a:xfrm>
              <a:off x="4031227" y="2967036"/>
              <a:ext cx="334109" cy="235346"/>
            </a:xfrm>
            <a:prstGeom prst="rect">
              <a:avLst/>
            </a:prstGeom>
            <a:solidFill>
              <a:srgbClr val="002060"/>
            </a:solidFill>
          </p:spPr>
          <p:txBody>
            <a:bodyPr wrap="square">
              <a:spAutoFit/>
            </a:bodyPr>
            <a:lstStyle/>
            <a:p>
              <a:pPr marL="0" lvl="0" indent="0" algn="ctr" rtl="0">
                <a:spcBef>
                  <a:spcPts val="0"/>
                </a:spcBef>
                <a:spcAft>
                  <a:spcPts val="0"/>
                </a:spcAft>
                <a:buClr>
                  <a:schemeClr val="dk1"/>
                </a:buClr>
                <a:buSzPts val="1100"/>
                <a:buFont typeface="Arial"/>
                <a:buNone/>
              </a:pPr>
              <a:r>
                <a:rPr lang="ja-JP" altLang="en-US" sz="1200" b="1" dirty="0">
                  <a:solidFill>
                    <a:schemeClr val="bg1"/>
                  </a:solidFill>
                  <a:latin typeface="BIZ UDPゴシック" panose="020B0400000000000000" pitchFamily="50" charset="-128"/>
                  <a:ea typeface="BIZ UDPゴシック" panose="020B0400000000000000" pitchFamily="50" charset="-128"/>
                </a:rPr>
                <a:t>⑧</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53" name="テキスト ボックス 52">
              <a:extLst>
                <a:ext uri="{FF2B5EF4-FFF2-40B4-BE49-F238E27FC236}">
                  <a16:creationId xmlns:a16="http://schemas.microsoft.com/office/drawing/2014/main" id="{552B8059-1E13-A67F-5CD4-670296205237}"/>
                </a:ext>
              </a:extLst>
            </p:cNvPr>
            <p:cNvSpPr txBox="1"/>
            <p:nvPr/>
          </p:nvSpPr>
          <p:spPr>
            <a:xfrm>
              <a:off x="2632978" y="3591874"/>
              <a:ext cx="334109" cy="235346"/>
            </a:xfrm>
            <a:prstGeom prst="rect">
              <a:avLst/>
            </a:prstGeom>
            <a:solidFill>
              <a:srgbClr val="002060"/>
            </a:solidFill>
          </p:spPr>
          <p:txBody>
            <a:bodyPr wrap="square">
              <a:spAutoFit/>
            </a:bodyPr>
            <a:lstStyle/>
            <a:p>
              <a:pPr marL="0" lvl="0" indent="0" algn="ctr" rtl="0">
                <a:spcBef>
                  <a:spcPts val="0"/>
                </a:spcBef>
                <a:spcAft>
                  <a:spcPts val="0"/>
                </a:spcAft>
                <a:buClr>
                  <a:schemeClr val="dk1"/>
                </a:buClr>
                <a:buSzPts val="1100"/>
                <a:buFont typeface="Arial"/>
                <a:buNone/>
              </a:pPr>
              <a:r>
                <a:rPr lang="ja-JP" altLang="en-US" sz="1200" b="1" dirty="0">
                  <a:solidFill>
                    <a:schemeClr val="bg1"/>
                  </a:solidFill>
                  <a:latin typeface="BIZ UDPゴシック" panose="020B0400000000000000" pitchFamily="50" charset="-128"/>
                  <a:ea typeface="BIZ UDPゴシック" panose="020B0400000000000000" pitchFamily="50" charset="-128"/>
                </a:rPr>
                <a:t>⑨</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54" name="テキスト ボックス 53">
              <a:extLst>
                <a:ext uri="{FF2B5EF4-FFF2-40B4-BE49-F238E27FC236}">
                  <a16:creationId xmlns:a16="http://schemas.microsoft.com/office/drawing/2014/main" id="{5E273B1D-6591-BC3A-96E6-0C1D7391A71C}"/>
                </a:ext>
              </a:extLst>
            </p:cNvPr>
            <p:cNvSpPr txBox="1"/>
            <p:nvPr/>
          </p:nvSpPr>
          <p:spPr>
            <a:xfrm>
              <a:off x="4031229" y="3591876"/>
              <a:ext cx="334109" cy="235346"/>
            </a:xfrm>
            <a:prstGeom prst="rect">
              <a:avLst/>
            </a:prstGeom>
            <a:solidFill>
              <a:srgbClr val="002060"/>
            </a:solidFill>
          </p:spPr>
          <p:txBody>
            <a:bodyPr wrap="square">
              <a:spAutoFit/>
            </a:bodyPr>
            <a:lstStyle/>
            <a:p>
              <a:pPr marL="0" lvl="0" indent="0" algn="ctr" rtl="0">
                <a:spcBef>
                  <a:spcPts val="0"/>
                </a:spcBef>
                <a:spcAft>
                  <a:spcPts val="0"/>
                </a:spcAft>
                <a:buClr>
                  <a:schemeClr val="dk1"/>
                </a:buClr>
                <a:buSzPts val="1100"/>
                <a:buFont typeface="Arial"/>
                <a:buNone/>
              </a:pPr>
              <a:r>
                <a:rPr lang="ja-JP" altLang="en-US" sz="1200" b="1" dirty="0">
                  <a:solidFill>
                    <a:schemeClr val="bg1"/>
                  </a:solidFill>
                  <a:latin typeface="BIZ UDPゴシック" panose="020B0400000000000000" pitchFamily="50" charset="-128"/>
                  <a:ea typeface="BIZ UDPゴシック" panose="020B0400000000000000" pitchFamily="50" charset="-128"/>
                </a:rPr>
                <a:t>⑩</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sp>
          <p:nvSpPr>
            <p:cNvPr id="55" name="テキスト ボックス 54">
              <a:extLst>
                <a:ext uri="{FF2B5EF4-FFF2-40B4-BE49-F238E27FC236}">
                  <a16:creationId xmlns:a16="http://schemas.microsoft.com/office/drawing/2014/main" id="{90D1647D-FADB-D20F-B608-767C0A570FF6}"/>
                </a:ext>
              </a:extLst>
            </p:cNvPr>
            <p:cNvSpPr txBox="1"/>
            <p:nvPr/>
          </p:nvSpPr>
          <p:spPr>
            <a:xfrm>
              <a:off x="2632981" y="4162400"/>
              <a:ext cx="334109" cy="235346"/>
            </a:xfrm>
            <a:prstGeom prst="rect">
              <a:avLst/>
            </a:prstGeom>
            <a:solidFill>
              <a:srgbClr val="002060"/>
            </a:solidFill>
          </p:spPr>
          <p:txBody>
            <a:bodyPr wrap="square">
              <a:spAutoFit/>
            </a:bodyPr>
            <a:lstStyle/>
            <a:p>
              <a:pPr marL="0" lvl="0" indent="0" algn="ctr" rtl="0">
                <a:spcBef>
                  <a:spcPts val="0"/>
                </a:spcBef>
                <a:spcAft>
                  <a:spcPts val="0"/>
                </a:spcAft>
                <a:buClr>
                  <a:schemeClr val="dk1"/>
                </a:buClr>
                <a:buSzPts val="1100"/>
                <a:buFont typeface="Arial"/>
                <a:buNone/>
              </a:pPr>
              <a:r>
                <a:rPr lang="ja-JP" altLang="en-US" sz="1200" b="1" dirty="0">
                  <a:solidFill>
                    <a:schemeClr val="bg1"/>
                  </a:solidFill>
                  <a:latin typeface="BIZ UDPゴシック" panose="020B0400000000000000" pitchFamily="50" charset="-128"/>
                  <a:ea typeface="BIZ UDPゴシック" panose="020B0400000000000000" pitchFamily="50" charset="-128"/>
                </a:rPr>
                <a:t>⑪</a:t>
              </a:r>
              <a:endParaRPr lang="en-US" altLang="ja-JP" sz="1200" b="1" dirty="0">
                <a:solidFill>
                  <a:schemeClr val="bg1"/>
                </a:solidFill>
                <a:latin typeface="BIZ UDPゴシック" panose="020B0400000000000000" pitchFamily="50" charset="-128"/>
                <a:ea typeface="BIZ UDPゴシック" panose="020B0400000000000000" pitchFamily="50" charset="-128"/>
              </a:endParaRPr>
            </a:p>
          </p:txBody>
        </p:sp>
      </p:grpSp>
      <p:sp>
        <p:nvSpPr>
          <p:cNvPr id="2" name="Google Shape;699;p25">
            <a:extLst>
              <a:ext uri="{FF2B5EF4-FFF2-40B4-BE49-F238E27FC236}">
                <a16:creationId xmlns:a16="http://schemas.microsoft.com/office/drawing/2014/main" id="{5CFB674E-BD88-6A41-B9BE-C3CCD8411A10}"/>
              </a:ext>
            </a:extLst>
          </p:cNvPr>
          <p:cNvSpPr txBox="1"/>
          <p:nvPr/>
        </p:nvSpPr>
        <p:spPr>
          <a:xfrm>
            <a:off x="95794" y="78502"/>
            <a:ext cx="864096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シナリオ配信設定について</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spTree>
    <p:extLst>
      <p:ext uri="{BB962C8B-B14F-4D97-AF65-F5344CB8AC3E}">
        <p14:creationId xmlns:p14="http://schemas.microsoft.com/office/powerpoint/2010/main" val="41854999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FCE22-E33F-63BE-D799-E2975AB6C8DF}"/>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29BAE313-2A0F-4C00-4F9C-A40B7E611612}"/>
              </a:ext>
            </a:extLst>
          </p:cNvPr>
          <p:cNvPicPr>
            <a:picLocks noChangeAspect="1"/>
          </p:cNvPicPr>
          <p:nvPr/>
        </p:nvPicPr>
        <p:blipFill>
          <a:blip r:embed="rId2"/>
          <a:stretch>
            <a:fillRect/>
          </a:stretch>
        </p:blipFill>
        <p:spPr>
          <a:xfrm>
            <a:off x="0" y="701019"/>
            <a:ext cx="12192000" cy="5817911"/>
          </a:xfrm>
          <a:prstGeom prst="rect">
            <a:avLst/>
          </a:prstGeom>
        </p:spPr>
      </p:pic>
      <p:sp>
        <p:nvSpPr>
          <p:cNvPr id="10" name="Google Shape;467;g34663be1ad2_0_707">
            <a:extLst>
              <a:ext uri="{FF2B5EF4-FFF2-40B4-BE49-F238E27FC236}">
                <a16:creationId xmlns:a16="http://schemas.microsoft.com/office/drawing/2014/main" id="{570D9A81-009A-02DE-2290-394E15DE5A1C}"/>
              </a:ext>
            </a:extLst>
          </p:cNvPr>
          <p:cNvSpPr/>
          <p:nvPr/>
        </p:nvSpPr>
        <p:spPr>
          <a:xfrm>
            <a:off x="222407" y="2141868"/>
            <a:ext cx="579986" cy="491272"/>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p>
        </p:txBody>
      </p:sp>
      <p:cxnSp>
        <p:nvCxnSpPr>
          <p:cNvPr id="11" name="直線矢印コネクタ 10">
            <a:extLst>
              <a:ext uri="{FF2B5EF4-FFF2-40B4-BE49-F238E27FC236}">
                <a16:creationId xmlns:a16="http://schemas.microsoft.com/office/drawing/2014/main" id="{58CF0797-17AB-2DFE-D7C8-10EBA5E345E8}"/>
              </a:ext>
            </a:extLst>
          </p:cNvPr>
          <p:cNvCxnSpPr>
            <a:cxnSpLocks/>
          </p:cNvCxnSpPr>
          <p:nvPr/>
        </p:nvCxnSpPr>
        <p:spPr>
          <a:xfrm>
            <a:off x="802393" y="2141868"/>
            <a:ext cx="3750557" cy="0"/>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E809A158-ACD0-DEA5-3216-2785E3434CB5}"/>
              </a:ext>
            </a:extLst>
          </p:cNvPr>
          <p:cNvCxnSpPr>
            <a:cxnSpLocks/>
          </p:cNvCxnSpPr>
          <p:nvPr/>
        </p:nvCxnSpPr>
        <p:spPr>
          <a:xfrm>
            <a:off x="4552950" y="2839749"/>
            <a:ext cx="183832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CAA80F5D-1544-50B6-0AB4-AAFE4F898E2C}"/>
              </a:ext>
            </a:extLst>
          </p:cNvPr>
          <p:cNvCxnSpPr>
            <a:cxnSpLocks/>
          </p:cNvCxnSpPr>
          <p:nvPr/>
        </p:nvCxnSpPr>
        <p:spPr>
          <a:xfrm flipV="1">
            <a:off x="4552950" y="2141868"/>
            <a:ext cx="0" cy="697881"/>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20" name="Google Shape;466;g34663be1ad2_0_707">
            <a:extLst>
              <a:ext uri="{FF2B5EF4-FFF2-40B4-BE49-F238E27FC236}">
                <a16:creationId xmlns:a16="http://schemas.microsoft.com/office/drawing/2014/main" id="{695F93D1-264B-2C76-58CB-5EAADB0A9260}"/>
              </a:ext>
            </a:extLst>
          </p:cNvPr>
          <p:cNvSpPr txBox="1"/>
          <p:nvPr/>
        </p:nvSpPr>
        <p:spPr>
          <a:xfrm>
            <a:off x="1130001" y="1839666"/>
            <a:ext cx="4399941"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600" dirty="0">
                <a:latin typeface="BIZ UDPゴシック" panose="020B0400000000000000" pitchFamily="50" charset="-128"/>
                <a:ea typeface="BIZ UDPゴシック" panose="020B0400000000000000" pitchFamily="50" charset="-128"/>
              </a:rPr>
              <a:t>メールアイコンをドラッグアンドドロップします</a:t>
            </a:r>
            <a:endParaRPr sz="1600" dirty="0">
              <a:latin typeface="BIZ UDPゴシック" panose="020B0400000000000000" pitchFamily="50" charset="-128"/>
              <a:ea typeface="BIZ UDPゴシック" panose="020B0400000000000000" pitchFamily="50" charset="-128"/>
            </a:endParaRPr>
          </a:p>
        </p:txBody>
      </p:sp>
      <p:sp>
        <p:nvSpPr>
          <p:cNvPr id="21" name="Google Shape;466;g34663be1ad2_0_707">
            <a:extLst>
              <a:ext uri="{FF2B5EF4-FFF2-40B4-BE49-F238E27FC236}">
                <a16:creationId xmlns:a16="http://schemas.microsoft.com/office/drawing/2014/main" id="{3F996B1D-E302-2B4E-4025-C297AC68A2AB}"/>
              </a:ext>
            </a:extLst>
          </p:cNvPr>
          <p:cNvSpPr txBox="1"/>
          <p:nvPr/>
        </p:nvSpPr>
        <p:spPr>
          <a:xfrm>
            <a:off x="6829664" y="2667149"/>
            <a:ext cx="5336110" cy="584735"/>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1600" dirty="0">
                <a:latin typeface="BIZ UDPゴシック" panose="020B0400000000000000" pitchFamily="50" charset="-128"/>
                <a:ea typeface="BIZ UDPゴシック" panose="020B0400000000000000" pitchFamily="50" charset="-128"/>
              </a:rPr>
              <a:t>配信テンプレートを選択します。</a:t>
            </a:r>
            <a:endParaRPr lang="en-US" altLang="ja-JP" sz="1600" dirty="0">
              <a:latin typeface="BIZ UDPゴシック" panose="020B0400000000000000" pitchFamily="50" charset="-128"/>
              <a:ea typeface="BIZ UDPゴシック" panose="020B0400000000000000" pitchFamily="50" charset="-128"/>
            </a:endParaRPr>
          </a:p>
          <a:p>
            <a:pPr marL="0" marR="0" lvl="0" indent="0" rtl="0">
              <a:spcBef>
                <a:spcPts val="0"/>
              </a:spcBef>
              <a:spcAft>
                <a:spcPts val="0"/>
              </a:spcAft>
              <a:buNone/>
            </a:pPr>
            <a:r>
              <a:rPr lang="ja-JP" altLang="en-US" sz="1600" dirty="0">
                <a:solidFill>
                  <a:srgbClr val="FF0000"/>
                </a:solidFill>
                <a:latin typeface="BIZ UDPゴシック" panose="020B0400000000000000" pitchFamily="50" charset="-128"/>
                <a:ea typeface="BIZ UDPゴシック" panose="020B0400000000000000" pitchFamily="50" charset="-128"/>
              </a:rPr>
              <a:t>配信</a:t>
            </a:r>
            <a:r>
              <a:rPr lang="ja-JP" altLang="ja-JP" sz="1600" dirty="0">
                <a:solidFill>
                  <a:srgbClr val="FF0000"/>
                </a:solidFill>
                <a:latin typeface="BIZ UDPゴシック" panose="020B0400000000000000" pitchFamily="50" charset="-128"/>
                <a:ea typeface="BIZ UDPゴシック" panose="020B0400000000000000" pitchFamily="50" charset="-128"/>
              </a:rPr>
              <a:t>テンプレートは、予め用意しておく必要がございます。</a:t>
            </a:r>
            <a:endParaRPr lang="ja-JP" altLang="en-US" sz="1600" dirty="0">
              <a:solidFill>
                <a:srgbClr val="FF0000"/>
              </a:solidFill>
              <a:latin typeface="BIZ UDPゴシック" panose="020B0400000000000000" pitchFamily="50" charset="-128"/>
              <a:ea typeface="BIZ UDPゴシック" panose="020B0400000000000000" pitchFamily="50" charset="-128"/>
            </a:endParaRPr>
          </a:p>
        </p:txBody>
      </p:sp>
      <p:sp>
        <p:nvSpPr>
          <p:cNvPr id="22" name="Google Shape;467;g34663be1ad2_0_707">
            <a:extLst>
              <a:ext uri="{FF2B5EF4-FFF2-40B4-BE49-F238E27FC236}">
                <a16:creationId xmlns:a16="http://schemas.microsoft.com/office/drawing/2014/main" id="{0D821C99-574E-9888-7E87-FF0E2E98F63F}"/>
              </a:ext>
            </a:extLst>
          </p:cNvPr>
          <p:cNvSpPr/>
          <p:nvPr/>
        </p:nvSpPr>
        <p:spPr>
          <a:xfrm>
            <a:off x="4892125" y="3646680"/>
            <a:ext cx="3426375" cy="520448"/>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p>
        </p:txBody>
      </p:sp>
      <p:cxnSp>
        <p:nvCxnSpPr>
          <p:cNvPr id="23" name="直線矢印コネクタ 22">
            <a:extLst>
              <a:ext uri="{FF2B5EF4-FFF2-40B4-BE49-F238E27FC236}">
                <a16:creationId xmlns:a16="http://schemas.microsoft.com/office/drawing/2014/main" id="{9BDD0210-046F-9DA9-7582-B0B9698C9571}"/>
              </a:ext>
            </a:extLst>
          </p:cNvPr>
          <p:cNvCxnSpPr>
            <a:cxnSpLocks/>
          </p:cNvCxnSpPr>
          <p:nvPr/>
        </p:nvCxnSpPr>
        <p:spPr>
          <a:xfrm flipV="1">
            <a:off x="7616393" y="3319226"/>
            <a:ext cx="0" cy="3274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Google Shape;467;g34663be1ad2_0_707">
            <a:extLst>
              <a:ext uri="{FF2B5EF4-FFF2-40B4-BE49-F238E27FC236}">
                <a16:creationId xmlns:a16="http://schemas.microsoft.com/office/drawing/2014/main" id="{527A1F85-EB76-89CD-5BAA-23685C1E5718}"/>
              </a:ext>
            </a:extLst>
          </p:cNvPr>
          <p:cNvSpPr/>
          <p:nvPr/>
        </p:nvSpPr>
        <p:spPr>
          <a:xfrm>
            <a:off x="6568440" y="6091502"/>
            <a:ext cx="1750060" cy="440002"/>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cxnSp>
        <p:nvCxnSpPr>
          <p:cNvPr id="32" name="直線矢印コネクタ 31">
            <a:extLst>
              <a:ext uri="{FF2B5EF4-FFF2-40B4-BE49-F238E27FC236}">
                <a16:creationId xmlns:a16="http://schemas.microsoft.com/office/drawing/2014/main" id="{464F34F7-D370-FD5C-0281-109F7CB7B8C1}"/>
              </a:ext>
            </a:extLst>
          </p:cNvPr>
          <p:cNvCxnSpPr>
            <a:cxnSpLocks/>
          </p:cNvCxnSpPr>
          <p:nvPr/>
        </p:nvCxnSpPr>
        <p:spPr>
          <a:xfrm>
            <a:off x="8318856" y="5006327"/>
            <a:ext cx="41789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5" name="Google Shape;466;g34663be1ad2_0_707">
            <a:extLst>
              <a:ext uri="{FF2B5EF4-FFF2-40B4-BE49-F238E27FC236}">
                <a16:creationId xmlns:a16="http://schemas.microsoft.com/office/drawing/2014/main" id="{EDFB8CD3-4200-0129-F90F-8001B199ED46}"/>
              </a:ext>
            </a:extLst>
          </p:cNvPr>
          <p:cNvSpPr txBox="1"/>
          <p:nvPr/>
        </p:nvSpPr>
        <p:spPr>
          <a:xfrm>
            <a:off x="8838691" y="4837070"/>
            <a:ext cx="2264738"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600" dirty="0">
                <a:latin typeface="BIZ UDPゴシック" panose="020B0400000000000000" pitchFamily="50" charset="-128"/>
                <a:ea typeface="BIZ UDPゴシック" panose="020B0400000000000000" pitchFamily="50" charset="-128"/>
              </a:rPr>
              <a:t>送信時間を設定します</a:t>
            </a:r>
            <a:endParaRPr sz="1600" dirty="0">
              <a:latin typeface="BIZ UDPゴシック" panose="020B0400000000000000" pitchFamily="50" charset="-128"/>
              <a:ea typeface="BIZ UDPゴシック" panose="020B0400000000000000" pitchFamily="50" charset="-128"/>
            </a:endParaRPr>
          </a:p>
        </p:txBody>
      </p:sp>
      <p:cxnSp>
        <p:nvCxnSpPr>
          <p:cNvPr id="9" name="直線矢印コネクタ 8">
            <a:extLst>
              <a:ext uri="{FF2B5EF4-FFF2-40B4-BE49-F238E27FC236}">
                <a16:creationId xmlns:a16="http://schemas.microsoft.com/office/drawing/2014/main" id="{E8F5E070-CBA7-9884-801C-25FF2130E8CD}"/>
              </a:ext>
            </a:extLst>
          </p:cNvPr>
          <p:cNvCxnSpPr>
            <a:cxnSpLocks/>
          </p:cNvCxnSpPr>
          <p:nvPr/>
        </p:nvCxnSpPr>
        <p:spPr>
          <a:xfrm>
            <a:off x="8318856" y="6195960"/>
            <a:ext cx="41789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Google Shape;466;g34663be1ad2_0_707">
            <a:extLst>
              <a:ext uri="{FF2B5EF4-FFF2-40B4-BE49-F238E27FC236}">
                <a16:creationId xmlns:a16="http://schemas.microsoft.com/office/drawing/2014/main" id="{61F504A2-D1AB-5442-7E15-185B9F296246}"/>
              </a:ext>
            </a:extLst>
          </p:cNvPr>
          <p:cNvSpPr txBox="1"/>
          <p:nvPr/>
        </p:nvSpPr>
        <p:spPr>
          <a:xfrm>
            <a:off x="8777086" y="6026703"/>
            <a:ext cx="2120636" cy="33851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600" dirty="0">
                <a:latin typeface="BIZ UDPゴシック" panose="020B0400000000000000" pitchFamily="50" charset="-128"/>
                <a:ea typeface="BIZ UDPゴシック" panose="020B0400000000000000" pitchFamily="50" charset="-128"/>
              </a:rPr>
              <a:t>登録で設定完了です</a:t>
            </a:r>
            <a:endParaRPr sz="1600" dirty="0">
              <a:latin typeface="BIZ UDPゴシック" panose="020B0400000000000000" pitchFamily="50" charset="-128"/>
              <a:ea typeface="BIZ UDPゴシック" panose="020B0400000000000000" pitchFamily="50" charset="-128"/>
            </a:endParaRPr>
          </a:p>
        </p:txBody>
      </p:sp>
      <p:sp>
        <p:nvSpPr>
          <p:cNvPr id="17" name="Google Shape;466;g34663be1ad2_0_707">
            <a:extLst>
              <a:ext uri="{FF2B5EF4-FFF2-40B4-BE49-F238E27FC236}">
                <a16:creationId xmlns:a16="http://schemas.microsoft.com/office/drawing/2014/main" id="{D5A77400-F520-B424-1BD4-B529C235124A}"/>
              </a:ext>
            </a:extLst>
          </p:cNvPr>
          <p:cNvSpPr txBox="1"/>
          <p:nvPr/>
        </p:nvSpPr>
        <p:spPr>
          <a:xfrm>
            <a:off x="385419" y="5506767"/>
            <a:ext cx="4065213"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600" dirty="0">
                <a:latin typeface="BIZ UDPゴシック" panose="020B0400000000000000" pitchFamily="50" charset="-128"/>
                <a:ea typeface="BIZ UDPゴシック" panose="020B0400000000000000" pitchFamily="50" charset="-128"/>
              </a:rPr>
              <a:t>メールを開封したリードに</a:t>
            </a:r>
            <a:endParaRPr lang="en-US" altLang="ja-JP" sz="1600" dirty="0">
              <a:latin typeface="BIZ UDPゴシック" panose="020B0400000000000000" pitchFamily="50" charset="-128"/>
              <a:ea typeface="BIZ UDPゴシック" panose="020B0400000000000000" pitchFamily="50" charset="-128"/>
            </a:endParaRPr>
          </a:p>
          <a:p>
            <a:pPr marL="0" marR="0" lvl="0" indent="0" algn="ctr" rtl="0">
              <a:spcBef>
                <a:spcPts val="0"/>
              </a:spcBef>
              <a:spcAft>
                <a:spcPts val="0"/>
              </a:spcAft>
              <a:buNone/>
            </a:pPr>
            <a:r>
              <a:rPr lang="ja-JP" altLang="en-US" sz="1600" dirty="0">
                <a:latin typeface="BIZ UDPゴシック" panose="020B0400000000000000" pitchFamily="50" charset="-128"/>
                <a:ea typeface="BIZ UDPゴシック" panose="020B0400000000000000" pitchFamily="50" charset="-128"/>
              </a:rPr>
              <a:t>セグメントを付与したい場合は選択します</a:t>
            </a:r>
            <a:endParaRPr sz="1600" dirty="0">
              <a:latin typeface="BIZ UDPゴシック" panose="020B0400000000000000" pitchFamily="50" charset="-128"/>
              <a:ea typeface="BIZ UDPゴシック" panose="020B0400000000000000" pitchFamily="50" charset="-128"/>
            </a:endParaRPr>
          </a:p>
        </p:txBody>
      </p:sp>
      <p:sp>
        <p:nvSpPr>
          <p:cNvPr id="18" name="Google Shape;467;g34663be1ad2_0_707">
            <a:extLst>
              <a:ext uri="{FF2B5EF4-FFF2-40B4-BE49-F238E27FC236}">
                <a16:creationId xmlns:a16="http://schemas.microsoft.com/office/drawing/2014/main" id="{76691172-A3C8-6EAF-A139-17103D47FCAF}"/>
              </a:ext>
            </a:extLst>
          </p:cNvPr>
          <p:cNvSpPr/>
          <p:nvPr/>
        </p:nvSpPr>
        <p:spPr>
          <a:xfrm>
            <a:off x="4892125" y="4343892"/>
            <a:ext cx="3426375" cy="4889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p>
        </p:txBody>
      </p:sp>
      <p:cxnSp>
        <p:nvCxnSpPr>
          <p:cNvPr id="19" name="直線矢印コネクタ 18">
            <a:extLst>
              <a:ext uri="{FF2B5EF4-FFF2-40B4-BE49-F238E27FC236}">
                <a16:creationId xmlns:a16="http://schemas.microsoft.com/office/drawing/2014/main" id="{346FC256-B239-625C-9CF1-8A7CC3A2EEAA}"/>
              </a:ext>
            </a:extLst>
          </p:cNvPr>
          <p:cNvCxnSpPr>
            <a:cxnSpLocks/>
          </p:cNvCxnSpPr>
          <p:nvPr/>
        </p:nvCxnSpPr>
        <p:spPr>
          <a:xfrm flipH="1">
            <a:off x="4450632" y="4439160"/>
            <a:ext cx="45794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5" name="Google Shape;466;g34663be1ad2_0_707">
            <a:extLst>
              <a:ext uri="{FF2B5EF4-FFF2-40B4-BE49-F238E27FC236}">
                <a16:creationId xmlns:a16="http://schemas.microsoft.com/office/drawing/2014/main" id="{78DFF486-D6A8-F93A-4504-03E070289DC7}"/>
              </a:ext>
            </a:extLst>
          </p:cNvPr>
          <p:cNvSpPr txBox="1"/>
          <p:nvPr/>
        </p:nvSpPr>
        <p:spPr>
          <a:xfrm>
            <a:off x="1207341" y="4249828"/>
            <a:ext cx="3243291" cy="83095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sz="1600" dirty="0">
                <a:latin typeface="BIZ UDPゴシック" panose="020B0400000000000000" pitchFamily="50" charset="-128"/>
                <a:ea typeface="BIZ UDPゴシック" panose="020B0400000000000000" pitchFamily="50" charset="-128"/>
              </a:rPr>
              <a:t>宛先は「</a:t>
            </a:r>
            <a:r>
              <a:rPr lang="en-US" altLang="ja-JP" sz="1600" dirty="0">
                <a:latin typeface="BIZ UDPゴシック" panose="020B0400000000000000" pitchFamily="50" charset="-128"/>
                <a:ea typeface="BIZ UDPゴシック" panose="020B0400000000000000" pitchFamily="50" charset="-128"/>
              </a:rPr>
              <a:t>from</a:t>
            </a:r>
            <a:r>
              <a:rPr lang="ja-JP" altLang="en-US" sz="1600" dirty="0">
                <a:latin typeface="BIZ UDPゴシック" panose="020B0400000000000000" pitchFamily="50" charset="-128"/>
                <a:ea typeface="BIZ UDPゴシック" panose="020B0400000000000000" pitchFamily="50" charset="-128"/>
              </a:rPr>
              <a:t>」の意味です</a:t>
            </a:r>
            <a:endParaRPr lang="en-US" altLang="ja-JP" sz="1600" dirty="0">
              <a:latin typeface="BIZ UDPゴシック" panose="020B0400000000000000" pitchFamily="50" charset="-128"/>
              <a:ea typeface="BIZ UDPゴシック" panose="020B0400000000000000" pitchFamily="50" charset="-128"/>
            </a:endParaRPr>
          </a:p>
          <a:p>
            <a:pPr marL="0" marR="0" lvl="0" indent="0" algn="ctr" rtl="0">
              <a:spcBef>
                <a:spcPts val="0"/>
              </a:spcBef>
              <a:spcAft>
                <a:spcPts val="0"/>
              </a:spcAft>
              <a:buNone/>
            </a:pPr>
            <a:r>
              <a:rPr lang="ja-JP" altLang="en-US" sz="1600" dirty="0">
                <a:latin typeface="BIZ UDPゴシック" panose="020B0400000000000000" pitchFamily="50" charset="-128"/>
                <a:ea typeface="BIZ UDPゴシック" panose="020B0400000000000000" pitchFamily="50" charset="-128"/>
              </a:rPr>
              <a:t>詳しくは</a:t>
            </a:r>
            <a:r>
              <a:rPr lang="ja-JP" altLang="en-US" sz="1600" dirty="0">
                <a:solidFill>
                  <a:srgbClr val="463D38"/>
                </a:solidFill>
                <a:latin typeface="BIZ UDPゴシック" panose="020B0400000000000000" pitchFamily="50" charset="-128"/>
                <a:ea typeface="BIZ UDPゴシック" panose="020B0400000000000000" pitchFamily="50" charset="-128"/>
              </a:rPr>
              <a:t> </a:t>
            </a:r>
            <a:r>
              <a:rPr lang="ja-JP" altLang="en-US" sz="1600" dirty="0">
                <a:solidFill>
                  <a:schemeClr val="accent1"/>
                </a:solidFill>
                <a:latin typeface="BIZ UDPゴシック" panose="020B0400000000000000" pitchFamily="50" charset="-128"/>
                <a:ea typeface="BIZ UDPゴシック" panose="020B0400000000000000" pitchFamily="50" charset="-128"/>
                <a:hlinkClick r:id="rId3" action="ppaction://hlinksldjump">
                  <a:extLst>
                    <a:ext uri="{A12FA001-AC4F-418D-AE19-62706E023703}">
                      <ahyp:hlinkClr xmlns:ahyp="http://schemas.microsoft.com/office/drawing/2018/hyperlinkcolor" val="tx"/>
                    </a:ext>
                  </a:extLst>
                </a:hlinkClick>
              </a:rPr>
              <a:t>次のスライド</a:t>
            </a:r>
            <a:r>
              <a:rPr lang="ja-JP" altLang="en-US" sz="1600" dirty="0">
                <a:solidFill>
                  <a:schemeClr val="accent1"/>
                </a:solidFill>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を</a:t>
            </a:r>
            <a:endParaRPr lang="en-US" altLang="ja-JP" sz="1600" dirty="0">
              <a:latin typeface="BIZ UDPゴシック" panose="020B0400000000000000" pitchFamily="50" charset="-128"/>
              <a:ea typeface="BIZ UDPゴシック" panose="020B0400000000000000" pitchFamily="50" charset="-128"/>
            </a:endParaRPr>
          </a:p>
          <a:p>
            <a:pPr marL="0" marR="0" lvl="0" indent="0" algn="ctr" rtl="0">
              <a:spcBef>
                <a:spcPts val="0"/>
              </a:spcBef>
              <a:spcAft>
                <a:spcPts val="0"/>
              </a:spcAft>
              <a:buNone/>
            </a:pPr>
            <a:r>
              <a:rPr lang="ja-JP" altLang="en-US" sz="1600" dirty="0">
                <a:latin typeface="BIZ UDPゴシック" panose="020B0400000000000000" pitchFamily="50" charset="-128"/>
                <a:ea typeface="BIZ UDPゴシック" panose="020B0400000000000000" pitchFamily="50" charset="-128"/>
              </a:rPr>
              <a:t>ご確認ください</a:t>
            </a:r>
            <a:endParaRPr sz="1600" dirty="0">
              <a:latin typeface="BIZ UDPゴシック" panose="020B0400000000000000" pitchFamily="50" charset="-128"/>
              <a:ea typeface="BIZ UDPゴシック" panose="020B0400000000000000" pitchFamily="50" charset="-128"/>
            </a:endParaRPr>
          </a:p>
        </p:txBody>
      </p:sp>
      <p:sp>
        <p:nvSpPr>
          <p:cNvPr id="2" name="Google Shape;467;g34663be1ad2_0_707">
            <a:extLst>
              <a:ext uri="{FF2B5EF4-FFF2-40B4-BE49-F238E27FC236}">
                <a16:creationId xmlns:a16="http://schemas.microsoft.com/office/drawing/2014/main" id="{F3A575A7-06F1-7E7D-0EC1-FD111F454FA6}"/>
              </a:ext>
            </a:extLst>
          </p:cNvPr>
          <p:cNvSpPr/>
          <p:nvPr/>
        </p:nvSpPr>
        <p:spPr>
          <a:xfrm>
            <a:off x="4892125" y="4892591"/>
            <a:ext cx="3426375" cy="584732"/>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p>
        </p:txBody>
      </p:sp>
      <p:sp>
        <p:nvSpPr>
          <p:cNvPr id="4" name="Google Shape;467;g34663be1ad2_0_707">
            <a:extLst>
              <a:ext uri="{FF2B5EF4-FFF2-40B4-BE49-F238E27FC236}">
                <a16:creationId xmlns:a16="http://schemas.microsoft.com/office/drawing/2014/main" id="{735F3042-CD32-0CBB-94D6-CCE9DC779A9A}"/>
              </a:ext>
            </a:extLst>
          </p:cNvPr>
          <p:cNvSpPr/>
          <p:nvPr/>
        </p:nvSpPr>
        <p:spPr>
          <a:xfrm>
            <a:off x="4892125" y="5477323"/>
            <a:ext cx="3426375" cy="514601"/>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p>
        </p:txBody>
      </p:sp>
      <p:cxnSp>
        <p:nvCxnSpPr>
          <p:cNvPr id="6" name="直線矢印コネクタ 5">
            <a:extLst>
              <a:ext uri="{FF2B5EF4-FFF2-40B4-BE49-F238E27FC236}">
                <a16:creationId xmlns:a16="http://schemas.microsoft.com/office/drawing/2014/main" id="{1121EBCF-16A5-FFCA-71F7-6D0F4FB0BD20}"/>
              </a:ext>
            </a:extLst>
          </p:cNvPr>
          <p:cNvCxnSpPr>
            <a:cxnSpLocks/>
          </p:cNvCxnSpPr>
          <p:nvPr/>
        </p:nvCxnSpPr>
        <p:spPr>
          <a:xfrm flipH="1">
            <a:off x="4450632" y="5719320"/>
            <a:ext cx="457948"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Google Shape;699;p25">
            <a:extLst>
              <a:ext uri="{FF2B5EF4-FFF2-40B4-BE49-F238E27FC236}">
                <a16:creationId xmlns:a16="http://schemas.microsoft.com/office/drawing/2014/main" id="{B21D49B7-D8FA-4DC4-0BD0-B5CB7098483D}"/>
              </a:ext>
            </a:extLst>
          </p:cNvPr>
          <p:cNvSpPr txBox="1"/>
          <p:nvPr/>
        </p:nvSpPr>
        <p:spPr>
          <a:xfrm>
            <a:off x="95794" y="78502"/>
            <a:ext cx="864096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シナリオ配信設定について</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spTree>
    <p:extLst>
      <p:ext uri="{BB962C8B-B14F-4D97-AF65-F5344CB8AC3E}">
        <p14:creationId xmlns:p14="http://schemas.microsoft.com/office/powerpoint/2010/main" val="1482515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78193-DDF6-A125-2A21-2ADBDA817465}"/>
            </a:ext>
          </a:extLst>
        </p:cNvPr>
        <p:cNvGrpSpPr/>
        <p:nvPr/>
      </p:nvGrpSpPr>
      <p:grpSpPr>
        <a:xfrm>
          <a:off x="0" y="0"/>
          <a:ext cx="0" cy="0"/>
          <a:chOff x="0" y="0"/>
          <a:chExt cx="0" cy="0"/>
        </a:xfrm>
      </p:grpSpPr>
      <p:pic>
        <p:nvPicPr>
          <p:cNvPr id="33" name="図 32">
            <a:extLst>
              <a:ext uri="{FF2B5EF4-FFF2-40B4-BE49-F238E27FC236}">
                <a16:creationId xmlns:a16="http://schemas.microsoft.com/office/drawing/2014/main" id="{62814D19-C900-2E22-B498-93588E295EEE}"/>
              </a:ext>
            </a:extLst>
          </p:cNvPr>
          <p:cNvPicPr>
            <a:picLocks noChangeAspect="1"/>
          </p:cNvPicPr>
          <p:nvPr/>
        </p:nvPicPr>
        <p:blipFill>
          <a:blip r:embed="rId2"/>
          <a:stretch>
            <a:fillRect/>
          </a:stretch>
        </p:blipFill>
        <p:spPr>
          <a:xfrm>
            <a:off x="0" y="660308"/>
            <a:ext cx="12192000" cy="4810699"/>
          </a:xfrm>
          <a:prstGeom prst="rect">
            <a:avLst/>
          </a:prstGeom>
        </p:spPr>
      </p:pic>
      <p:pic>
        <p:nvPicPr>
          <p:cNvPr id="30" name="図 29">
            <a:extLst>
              <a:ext uri="{FF2B5EF4-FFF2-40B4-BE49-F238E27FC236}">
                <a16:creationId xmlns:a16="http://schemas.microsoft.com/office/drawing/2014/main" id="{BC7EBD78-A290-BE57-09E8-AE695338DC75}"/>
              </a:ext>
            </a:extLst>
          </p:cNvPr>
          <p:cNvPicPr>
            <a:picLocks noChangeAspect="1"/>
          </p:cNvPicPr>
          <p:nvPr/>
        </p:nvPicPr>
        <p:blipFill>
          <a:blip r:embed="rId3"/>
          <a:stretch>
            <a:fillRect/>
          </a:stretch>
        </p:blipFill>
        <p:spPr>
          <a:xfrm>
            <a:off x="1258218" y="5499552"/>
            <a:ext cx="10250330" cy="1076475"/>
          </a:xfrm>
          <a:prstGeom prst="rect">
            <a:avLst/>
          </a:prstGeom>
        </p:spPr>
      </p:pic>
      <p:sp>
        <p:nvSpPr>
          <p:cNvPr id="37" name="Google Shape;467;g34663be1ad2_0_707">
            <a:extLst>
              <a:ext uri="{FF2B5EF4-FFF2-40B4-BE49-F238E27FC236}">
                <a16:creationId xmlns:a16="http://schemas.microsoft.com/office/drawing/2014/main" id="{E66B5225-1781-C65F-CC1F-867E1B9AC246}"/>
              </a:ext>
            </a:extLst>
          </p:cNvPr>
          <p:cNvSpPr/>
          <p:nvPr/>
        </p:nvSpPr>
        <p:spPr>
          <a:xfrm>
            <a:off x="4892125" y="4267200"/>
            <a:ext cx="3426375" cy="1175263"/>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p>
        </p:txBody>
      </p:sp>
      <p:sp>
        <p:nvSpPr>
          <p:cNvPr id="38" name="Google Shape;467;g34663be1ad2_0_707">
            <a:extLst>
              <a:ext uri="{FF2B5EF4-FFF2-40B4-BE49-F238E27FC236}">
                <a16:creationId xmlns:a16="http://schemas.microsoft.com/office/drawing/2014/main" id="{317798E7-0AC5-8178-EBCE-5B97FD74D7E5}"/>
              </a:ext>
            </a:extLst>
          </p:cNvPr>
          <p:cNvSpPr/>
          <p:nvPr/>
        </p:nvSpPr>
        <p:spPr>
          <a:xfrm>
            <a:off x="1800583" y="6095606"/>
            <a:ext cx="3642274" cy="261258"/>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p>
        </p:txBody>
      </p:sp>
      <p:sp>
        <p:nvSpPr>
          <p:cNvPr id="2" name="Google Shape;699;p25">
            <a:extLst>
              <a:ext uri="{FF2B5EF4-FFF2-40B4-BE49-F238E27FC236}">
                <a16:creationId xmlns:a16="http://schemas.microsoft.com/office/drawing/2014/main" id="{791F6380-1017-4371-761E-1AECEFF7CDC1}"/>
              </a:ext>
            </a:extLst>
          </p:cNvPr>
          <p:cNvSpPr txBox="1"/>
          <p:nvPr/>
        </p:nvSpPr>
        <p:spPr>
          <a:xfrm>
            <a:off x="95794" y="78502"/>
            <a:ext cx="864096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シナリオ配信設定について</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cxnSp>
        <p:nvCxnSpPr>
          <p:cNvPr id="3" name="直線矢印コネクタ 2">
            <a:extLst>
              <a:ext uri="{FF2B5EF4-FFF2-40B4-BE49-F238E27FC236}">
                <a16:creationId xmlns:a16="http://schemas.microsoft.com/office/drawing/2014/main" id="{58C5A9A0-7794-4987-BAF5-C952634546EF}"/>
              </a:ext>
            </a:extLst>
          </p:cNvPr>
          <p:cNvCxnSpPr>
            <a:cxnSpLocks/>
          </p:cNvCxnSpPr>
          <p:nvPr/>
        </p:nvCxnSpPr>
        <p:spPr>
          <a:xfrm flipH="1">
            <a:off x="3901440" y="5127137"/>
            <a:ext cx="1007140" cy="0"/>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5" name="直線矢印コネクタ 4">
            <a:extLst>
              <a:ext uri="{FF2B5EF4-FFF2-40B4-BE49-F238E27FC236}">
                <a16:creationId xmlns:a16="http://schemas.microsoft.com/office/drawing/2014/main" id="{B27B7DFC-D4CC-E49C-C99D-0EC66301EAB3}"/>
              </a:ext>
            </a:extLst>
          </p:cNvPr>
          <p:cNvCxnSpPr>
            <a:cxnSpLocks/>
          </p:cNvCxnSpPr>
          <p:nvPr/>
        </p:nvCxnSpPr>
        <p:spPr>
          <a:xfrm>
            <a:off x="3901440" y="5127137"/>
            <a:ext cx="0" cy="96846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7002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146E4C-4DB0-5265-251E-318F5CA61F9A}"/>
            </a:ext>
          </a:extLst>
        </p:cNvPr>
        <p:cNvGrpSpPr/>
        <p:nvPr/>
      </p:nvGrpSpPr>
      <p:grpSpPr>
        <a:xfrm>
          <a:off x="0" y="0"/>
          <a:ext cx="0" cy="0"/>
          <a:chOff x="0" y="0"/>
          <a:chExt cx="0" cy="0"/>
        </a:xfrm>
      </p:grpSpPr>
      <p:pic>
        <p:nvPicPr>
          <p:cNvPr id="9" name="図 8">
            <a:extLst>
              <a:ext uri="{FF2B5EF4-FFF2-40B4-BE49-F238E27FC236}">
                <a16:creationId xmlns:a16="http://schemas.microsoft.com/office/drawing/2014/main" id="{BE8B59A5-7ADC-EEE0-F235-BCED5BA9188A}"/>
              </a:ext>
            </a:extLst>
          </p:cNvPr>
          <p:cNvPicPr>
            <a:picLocks noChangeAspect="1"/>
          </p:cNvPicPr>
          <p:nvPr/>
        </p:nvPicPr>
        <p:blipFill>
          <a:blip r:embed="rId2"/>
          <a:stretch>
            <a:fillRect/>
          </a:stretch>
        </p:blipFill>
        <p:spPr>
          <a:xfrm>
            <a:off x="391885" y="684980"/>
            <a:ext cx="11408229" cy="5868624"/>
          </a:xfrm>
          <a:prstGeom prst="rect">
            <a:avLst/>
          </a:prstGeom>
        </p:spPr>
      </p:pic>
      <p:sp>
        <p:nvSpPr>
          <p:cNvPr id="10" name="Google Shape;467;g34663be1ad2_0_707">
            <a:extLst>
              <a:ext uri="{FF2B5EF4-FFF2-40B4-BE49-F238E27FC236}">
                <a16:creationId xmlns:a16="http://schemas.microsoft.com/office/drawing/2014/main" id="{E43B7EBB-37F3-B2C8-2AEF-8513A2DFB22A}"/>
              </a:ext>
            </a:extLst>
          </p:cNvPr>
          <p:cNvSpPr/>
          <p:nvPr/>
        </p:nvSpPr>
        <p:spPr>
          <a:xfrm>
            <a:off x="5303520" y="1593668"/>
            <a:ext cx="2368731" cy="4959936"/>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p>
        </p:txBody>
      </p:sp>
      <p:sp>
        <p:nvSpPr>
          <p:cNvPr id="2" name="Google Shape;699;p25">
            <a:extLst>
              <a:ext uri="{FF2B5EF4-FFF2-40B4-BE49-F238E27FC236}">
                <a16:creationId xmlns:a16="http://schemas.microsoft.com/office/drawing/2014/main" id="{D1BE6BD0-3684-D6D4-01C9-C19BAFF923D0}"/>
              </a:ext>
            </a:extLst>
          </p:cNvPr>
          <p:cNvSpPr txBox="1"/>
          <p:nvPr/>
        </p:nvSpPr>
        <p:spPr>
          <a:xfrm>
            <a:off x="95794" y="78502"/>
            <a:ext cx="864096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シナリオ配信設定について</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spTree>
    <p:extLst>
      <p:ext uri="{BB962C8B-B14F-4D97-AF65-F5344CB8AC3E}">
        <p14:creationId xmlns:p14="http://schemas.microsoft.com/office/powerpoint/2010/main" val="32236042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2319ED-A639-55DF-F515-295F67BE221A}"/>
            </a:ext>
          </a:extLst>
        </p:cNvPr>
        <p:cNvGrpSpPr/>
        <p:nvPr/>
      </p:nvGrpSpPr>
      <p:grpSpPr>
        <a:xfrm>
          <a:off x="0" y="0"/>
          <a:ext cx="0" cy="0"/>
          <a:chOff x="0" y="0"/>
          <a:chExt cx="0" cy="0"/>
        </a:xfrm>
      </p:grpSpPr>
      <p:pic>
        <p:nvPicPr>
          <p:cNvPr id="4" name="図 3">
            <a:extLst>
              <a:ext uri="{FF2B5EF4-FFF2-40B4-BE49-F238E27FC236}">
                <a16:creationId xmlns:a16="http://schemas.microsoft.com/office/drawing/2014/main" id="{D403CCA2-78D6-9B0C-50A3-D662F6883005}"/>
              </a:ext>
            </a:extLst>
          </p:cNvPr>
          <p:cNvPicPr>
            <a:picLocks noChangeAspect="1"/>
          </p:cNvPicPr>
          <p:nvPr/>
        </p:nvPicPr>
        <p:blipFill>
          <a:blip r:embed="rId2"/>
          <a:stretch>
            <a:fillRect/>
          </a:stretch>
        </p:blipFill>
        <p:spPr>
          <a:xfrm>
            <a:off x="0" y="665506"/>
            <a:ext cx="12192000" cy="4708382"/>
          </a:xfrm>
          <a:prstGeom prst="rect">
            <a:avLst/>
          </a:prstGeom>
        </p:spPr>
      </p:pic>
      <p:sp>
        <p:nvSpPr>
          <p:cNvPr id="9" name="Google Shape;467;g34663be1ad2_0_707">
            <a:extLst>
              <a:ext uri="{FF2B5EF4-FFF2-40B4-BE49-F238E27FC236}">
                <a16:creationId xmlns:a16="http://schemas.microsoft.com/office/drawing/2014/main" id="{C0A81603-4C55-7362-8F74-2693E2892691}"/>
              </a:ext>
            </a:extLst>
          </p:cNvPr>
          <p:cNvSpPr/>
          <p:nvPr/>
        </p:nvSpPr>
        <p:spPr>
          <a:xfrm>
            <a:off x="1114697" y="3295562"/>
            <a:ext cx="2368731" cy="357052"/>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p>
        </p:txBody>
      </p:sp>
      <p:sp>
        <p:nvSpPr>
          <p:cNvPr id="10" name="テキスト ボックス 9">
            <a:extLst>
              <a:ext uri="{FF2B5EF4-FFF2-40B4-BE49-F238E27FC236}">
                <a16:creationId xmlns:a16="http://schemas.microsoft.com/office/drawing/2014/main" id="{EDC35B3A-2742-CBC3-2779-3B37B7A9DEF4}"/>
              </a:ext>
            </a:extLst>
          </p:cNvPr>
          <p:cNvSpPr txBox="1"/>
          <p:nvPr/>
        </p:nvSpPr>
        <p:spPr>
          <a:xfrm>
            <a:off x="494210" y="6147322"/>
            <a:ext cx="8368745" cy="307777"/>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ja-JP" altLang="en-US" sz="1400" dirty="0">
                <a:latin typeface="BIZ UDPゴシック" panose="020B0400000000000000" pitchFamily="50" charset="-128"/>
                <a:ea typeface="BIZ UDPゴシック" panose="020B0400000000000000" pitchFamily="50" charset="-128"/>
              </a:rPr>
              <a:t>作成したシナリオ名をクリックすると「編集」と同様に、フローチャートに移動して シナリオの編集を行えます。</a:t>
            </a:r>
          </a:p>
        </p:txBody>
      </p:sp>
      <p:cxnSp>
        <p:nvCxnSpPr>
          <p:cNvPr id="11" name="直線矢印コネクタ 10">
            <a:extLst>
              <a:ext uri="{FF2B5EF4-FFF2-40B4-BE49-F238E27FC236}">
                <a16:creationId xmlns:a16="http://schemas.microsoft.com/office/drawing/2014/main" id="{C35EE5FE-AD74-4BB9-9834-7ED65DB66D13}"/>
              </a:ext>
            </a:extLst>
          </p:cNvPr>
          <p:cNvCxnSpPr>
            <a:cxnSpLocks/>
          </p:cNvCxnSpPr>
          <p:nvPr/>
        </p:nvCxnSpPr>
        <p:spPr>
          <a:xfrm>
            <a:off x="3283132" y="3652614"/>
            <a:ext cx="0" cy="249470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Google Shape;467;g34663be1ad2_0_707">
            <a:extLst>
              <a:ext uri="{FF2B5EF4-FFF2-40B4-BE49-F238E27FC236}">
                <a16:creationId xmlns:a16="http://schemas.microsoft.com/office/drawing/2014/main" id="{03154BCB-950F-B4DE-E1DD-E17B163B5004}"/>
              </a:ext>
            </a:extLst>
          </p:cNvPr>
          <p:cNvSpPr/>
          <p:nvPr/>
        </p:nvSpPr>
        <p:spPr>
          <a:xfrm>
            <a:off x="11236235" y="3019697"/>
            <a:ext cx="723900" cy="1817916"/>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20" name="図 19">
            <a:extLst>
              <a:ext uri="{FF2B5EF4-FFF2-40B4-BE49-F238E27FC236}">
                <a16:creationId xmlns:a16="http://schemas.microsoft.com/office/drawing/2014/main" id="{5971C6B5-7132-8E12-D57E-9FE83FB2ADD0}"/>
              </a:ext>
            </a:extLst>
          </p:cNvPr>
          <p:cNvPicPr>
            <a:picLocks noChangeAspect="1"/>
          </p:cNvPicPr>
          <p:nvPr/>
        </p:nvPicPr>
        <p:blipFill>
          <a:blip r:embed="rId3"/>
          <a:stretch>
            <a:fillRect/>
          </a:stretch>
        </p:blipFill>
        <p:spPr>
          <a:xfrm>
            <a:off x="10183915" y="4900749"/>
            <a:ext cx="866535" cy="1739538"/>
          </a:xfrm>
          <a:prstGeom prst="rect">
            <a:avLst/>
          </a:prstGeom>
        </p:spPr>
      </p:pic>
      <p:cxnSp>
        <p:nvCxnSpPr>
          <p:cNvPr id="21" name="直線矢印コネクタ 20">
            <a:extLst>
              <a:ext uri="{FF2B5EF4-FFF2-40B4-BE49-F238E27FC236}">
                <a16:creationId xmlns:a16="http://schemas.microsoft.com/office/drawing/2014/main" id="{A0B60099-6B72-59AC-9A0B-82A9E6A6B663}"/>
              </a:ext>
            </a:extLst>
          </p:cNvPr>
          <p:cNvCxnSpPr>
            <a:cxnSpLocks/>
          </p:cNvCxnSpPr>
          <p:nvPr/>
        </p:nvCxnSpPr>
        <p:spPr>
          <a:xfrm>
            <a:off x="11618867" y="4841966"/>
            <a:ext cx="0" cy="928552"/>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A0467FE5-F393-EAD5-FBAE-88CD5ACC2857}"/>
              </a:ext>
            </a:extLst>
          </p:cNvPr>
          <p:cNvCxnSpPr>
            <a:cxnSpLocks/>
          </p:cNvCxnSpPr>
          <p:nvPr/>
        </p:nvCxnSpPr>
        <p:spPr>
          <a:xfrm flipH="1">
            <a:off x="11110913" y="5759656"/>
            <a:ext cx="507954" cy="0"/>
          </a:xfrm>
          <a:prstGeom prst="straightConnector1">
            <a:avLst/>
          </a:prstGeom>
          <a:ln w="28575">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36E87BF7-8D99-9DE1-DDAF-7A71DEF7064A}"/>
              </a:ext>
            </a:extLst>
          </p:cNvPr>
          <p:cNvSpPr txBox="1"/>
          <p:nvPr/>
        </p:nvSpPr>
        <p:spPr>
          <a:xfrm>
            <a:off x="5049884" y="1137888"/>
            <a:ext cx="6910251" cy="1600438"/>
          </a:xfrm>
          <a:prstGeom prst="rect">
            <a:avLst/>
          </a:prstGeom>
          <a:solidFill>
            <a:schemeClr val="bg1"/>
          </a:solidFill>
        </p:spPr>
        <p:txBody>
          <a:bodyPr wrap="square">
            <a:spAutoFit/>
          </a:bodyPr>
          <a:lstStyle/>
          <a:p>
            <a:pPr marL="0" lvl="0" indent="0" algn="l" rtl="0">
              <a:spcBef>
                <a:spcPts val="0"/>
              </a:spcBef>
              <a:spcAft>
                <a:spcPts val="0"/>
              </a:spcAft>
              <a:buClr>
                <a:schemeClr val="dk1"/>
              </a:buClr>
              <a:buSzPts val="1100"/>
              <a:buFont typeface="Arial"/>
              <a:buNone/>
            </a:pPr>
            <a:r>
              <a:rPr lang="ja-JP" altLang="en-US" sz="1400" dirty="0">
                <a:latin typeface="BIZ UDPゴシック" panose="020B0400000000000000" pitchFamily="50" charset="-128"/>
                <a:ea typeface="BIZ UDPゴシック" panose="020B0400000000000000" pitchFamily="50" charset="-128"/>
              </a:rPr>
              <a:t>編集：フローチャートへ移動してシナリオの編集を行います。</a:t>
            </a:r>
          </a:p>
          <a:p>
            <a:pPr marL="0" lvl="0" indent="0" algn="l" rtl="0">
              <a:spcBef>
                <a:spcPts val="0"/>
              </a:spcBef>
              <a:spcAft>
                <a:spcPts val="0"/>
              </a:spcAft>
              <a:buClr>
                <a:schemeClr val="dk1"/>
              </a:buClr>
              <a:buSzPts val="1100"/>
              <a:buFont typeface="Arial"/>
              <a:buNone/>
            </a:pPr>
            <a:endParaRPr lang="ja-JP" altLang="en-US" sz="1400" dirty="0">
              <a:latin typeface="BIZ UDPゴシック" panose="020B0400000000000000" pitchFamily="50" charset="-128"/>
              <a:ea typeface="BIZ UDPゴシック" panose="020B0400000000000000" pitchFamily="50" charset="-128"/>
            </a:endParaRPr>
          </a:p>
          <a:p>
            <a:pPr marL="0" lvl="0" indent="0" algn="l" rtl="0">
              <a:spcBef>
                <a:spcPts val="0"/>
              </a:spcBef>
              <a:spcAft>
                <a:spcPts val="0"/>
              </a:spcAft>
              <a:buClr>
                <a:schemeClr val="dk1"/>
              </a:buClr>
              <a:buSzPts val="1100"/>
              <a:buFont typeface="Arial"/>
              <a:buNone/>
            </a:pPr>
            <a:r>
              <a:rPr lang="ja-JP" altLang="en-US" sz="1400" dirty="0">
                <a:latin typeface="BIZ UDPゴシック" panose="020B0400000000000000" pitchFamily="50" charset="-128"/>
                <a:ea typeface="BIZ UDPゴシック" panose="020B0400000000000000" pitchFamily="50" charset="-128"/>
              </a:rPr>
              <a:t>リセット：既に発動しているシナリオをすぐ再発動できるようになります。</a:t>
            </a:r>
          </a:p>
          <a:p>
            <a:pPr marL="0" lvl="0" indent="0" algn="l" rtl="0">
              <a:spcBef>
                <a:spcPts val="0"/>
              </a:spcBef>
              <a:spcAft>
                <a:spcPts val="0"/>
              </a:spcAft>
              <a:buClr>
                <a:schemeClr val="dk1"/>
              </a:buClr>
              <a:buSzPts val="1100"/>
              <a:buFont typeface="Arial"/>
              <a:buNone/>
            </a:pPr>
            <a:endParaRPr lang="ja-JP" altLang="en-US" sz="1400" dirty="0">
              <a:latin typeface="BIZ UDPゴシック" panose="020B0400000000000000" pitchFamily="50" charset="-128"/>
              <a:ea typeface="BIZ UDPゴシック" panose="020B0400000000000000" pitchFamily="50" charset="-128"/>
            </a:endParaRPr>
          </a:p>
          <a:p>
            <a:pPr marL="0" lvl="0" indent="0" algn="l" rtl="0">
              <a:spcBef>
                <a:spcPts val="0"/>
              </a:spcBef>
              <a:spcAft>
                <a:spcPts val="0"/>
              </a:spcAft>
              <a:buClr>
                <a:schemeClr val="dk1"/>
              </a:buClr>
              <a:buSzPts val="1100"/>
              <a:buFont typeface="Arial"/>
              <a:buNone/>
            </a:pPr>
            <a:r>
              <a:rPr lang="ja-JP" altLang="en-US" sz="1400" dirty="0">
                <a:latin typeface="BIZ UDPゴシック" panose="020B0400000000000000" pitchFamily="50" charset="-128"/>
                <a:ea typeface="BIZ UDPゴシック" panose="020B0400000000000000" pitchFamily="50" charset="-128"/>
              </a:rPr>
              <a:t>削除：シナリオを削除します。</a:t>
            </a:r>
          </a:p>
          <a:p>
            <a:pPr marL="0" lvl="0" indent="0" algn="l" rtl="0">
              <a:spcBef>
                <a:spcPts val="0"/>
              </a:spcBef>
              <a:spcAft>
                <a:spcPts val="0"/>
              </a:spcAft>
              <a:buClr>
                <a:schemeClr val="dk1"/>
              </a:buClr>
              <a:buSzPts val="1100"/>
              <a:buFont typeface="Arial"/>
              <a:buNone/>
            </a:pPr>
            <a:endParaRPr lang="ja-JP" altLang="en-US" sz="1400" dirty="0">
              <a:latin typeface="BIZ UDPゴシック" panose="020B0400000000000000" pitchFamily="50" charset="-128"/>
              <a:ea typeface="BIZ UDPゴシック" panose="020B0400000000000000" pitchFamily="50" charset="-128"/>
            </a:endParaRPr>
          </a:p>
          <a:p>
            <a:pPr marL="0" lvl="0" indent="0" algn="l" rtl="0">
              <a:spcBef>
                <a:spcPts val="0"/>
              </a:spcBef>
              <a:spcAft>
                <a:spcPts val="0"/>
              </a:spcAft>
              <a:buClr>
                <a:schemeClr val="dk1"/>
              </a:buClr>
              <a:buSzPts val="1100"/>
              <a:buFont typeface="Arial"/>
              <a:buNone/>
            </a:pPr>
            <a:r>
              <a:rPr lang="ja-JP" altLang="en-US" sz="1400" dirty="0">
                <a:latin typeface="BIZ UDPゴシック" panose="020B0400000000000000" pitchFamily="50" charset="-128"/>
                <a:ea typeface="BIZ UDPゴシック" panose="020B0400000000000000" pitchFamily="50" charset="-128"/>
              </a:rPr>
              <a:t>プレビュー：リードコードを指定してシナリオをテスト発動します。</a:t>
            </a:r>
          </a:p>
        </p:txBody>
      </p:sp>
      <p:sp>
        <p:nvSpPr>
          <p:cNvPr id="27" name="Google Shape;467;g34663be1ad2_0_707">
            <a:extLst>
              <a:ext uri="{FF2B5EF4-FFF2-40B4-BE49-F238E27FC236}">
                <a16:creationId xmlns:a16="http://schemas.microsoft.com/office/drawing/2014/main" id="{57EAAA07-4D23-B932-45E0-E21A541E27D9}"/>
              </a:ext>
            </a:extLst>
          </p:cNvPr>
          <p:cNvSpPr/>
          <p:nvPr/>
        </p:nvSpPr>
        <p:spPr>
          <a:xfrm>
            <a:off x="3596640" y="3295562"/>
            <a:ext cx="455205" cy="357052"/>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600" dirty="0"/>
          </a:p>
        </p:txBody>
      </p:sp>
      <p:cxnSp>
        <p:nvCxnSpPr>
          <p:cNvPr id="28" name="直線矢印コネクタ 27">
            <a:extLst>
              <a:ext uri="{FF2B5EF4-FFF2-40B4-BE49-F238E27FC236}">
                <a16:creationId xmlns:a16="http://schemas.microsoft.com/office/drawing/2014/main" id="{0BD56642-7F51-9EC6-4BC1-C2855533FBBC}"/>
              </a:ext>
            </a:extLst>
          </p:cNvPr>
          <p:cNvCxnSpPr>
            <a:cxnSpLocks/>
          </p:cNvCxnSpPr>
          <p:nvPr/>
        </p:nvCxnSpPr>
        <p:spPr>
          <a:xfrm>
            <a:off x="3979817" y="3652614"/>
            <a:ext cx="0" cy="1846654"/>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36CB7925-1EE7-91E5-6EE9-EA00FC352338}"/>
              </a:ext>
            </a:extLst>
          </p:cNvPr>
          <p:cNvSpPr txBox="1"/>
          <p:nvPr/>
        </p:nvSpPr>
        <p:spPr>
          <a:xfrm>
            <a:off x="3475630" y="5499268"/>
            <a:ext cx="4144367" cy="307777"/>
          </a:xfrm>
          <a:prstGeom prst="rect">
            <a:avLst/>
          </a:prstGeom>
          <a:noFill/>
        </p:spPr>
        <p:txBody>
          <a:bodyPr wrap="square">
            <a:spAutoFit/>
          </a:bodyPr>
          <a:lstStyle/>
          <a:p>
            <a:pPr marL="0" lvl="0" indent="0" algn="l" rtl="0">
              <a:spcBef>
                <a:spcPts val="0"/>
              </a:spcBef>
              <a:spcAft>
                <a:spcPts val="0"/>
              </a:spcAft>
              <a:buClr>
                <a:schemeClr val="dk1"/>
              </a:buClr>
              <a:buSzPts val="1100"/>
              <a:buFont typeface="Arial"/>
              <a:buNone/>
            </a:pPr>
            <a:r>
              <a:rPr lang="ja-JP" altLang="en-US" sz="1400" dirty="0">
                <a:latin typeface="BIZ UDPゴシック" panose="020B0400000000000000" pitchFamily="50" charset="-128"/>
                <a:ea typeface="BIZ UDPゴシック" panose="020B0400000000000000" pitchFamily="50" charset="-128"/>
              </a:rPr>
              <a:t>オンにするとシナリオが設定した時間で発動します。</a:t>
            </a:r>
          </a:p>
        </p:txBody>
      </p:sp>
      <p:sp>
        <p:nvSpPr>
          <p:cNvPr id="3" name="Google Shape;699;p25">
            <a:extLst>
              <a:ext uri="{FF2B5EF4-FFF2-40B4-BE49-F238E27FC236}">
                <a16:creationId xmlns:a16="http://schemas.microsoft.com/office/drawing/2014/main" id="{C4DE1419-84DE-825D-594E-95DFB76DA1FF}"/>
              </a:ext>
            </a:extLst>
          </p:cNvPr>
          <p:cNvSpPr txBox="1"/>
          <p:nvPr/>
        </p:nvSpPr>
        <p:spPr>
          <a:xfrm>
            <a:off x="95794" y="78502"/>
            <a:ext cx="864096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シナリオ配信設定について</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sp>
        <p:nvSpPr>
          <p:cNvPr id="2" name="Google Shape;467;g34663be1ad2_0_707">
            <a:extLst>
              <a:ext uri="{FF2B5EF4-FFF2-40B4-BE49-F238E27FC236}">
                <a16:creationId xmlns:a16="http://schemas.microsoft.com/office/drawing/2014/main" id="{37A443CD-12B4-DB1B-E71F-B41432EF28ED}"/>
              </a:ext>
            </a:extLst>
          </p:cNvPr>
          <p:cNvSpPr/>
          <p:nvPr/>
        </p:nvSpPr>
        <p:spPr>
          <a:xfrm>
            <a:off x="1196883" y="4561961"/>
            <a:ext cx="1973037" cy="202958"/>
          </a:xfrm>
          <a:prstGeom prst="rect">
            <a:avLst/>
          </a:prstGeom>
          <a:solidFill>
            <a:schemeClr val="bg1"/>
          </a:solidFill>
          <a:ln w="2857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Meiryo UI" panose="020B0604030504040204" pitchFamily="50" charset="-128"/>
              <a:ea typeface="Meiryo UI" panose="020B0604030504040204" pitchFamily="50" charset="-128"/>
            </a:endParaRPr>
          </a:p>
        </p:txBody>
      </p:sp>
      <p:sp>
        <p:nvSpPr>
          <p:cNvPr id="12" name="Google Shape;467;g34663be1ad2_0_707">
            <a:extLst>
              <a:ext uri="{FF2B5EF4-FFF2-40B4-BE49-F238E27FC236}">
                <a16:creationId xmlns:a16="http://schemas.microsoft.com/office/drawing/2014/main" id="{5C798279-4549-C4B9-0AD9-29C10C083C8C}"/>
              </a:ext>
            </a:extLst>
          </p:cNvPr>
          <p:cNvSpPr/>
          <p:nvPr/>
        </p:nvSpPr>
        <p:spPr>
          <a:xfrm>
            <a:off x="6531972" y="3449656"/>
            <a:ext cx="1973037" cy="573704"/>
          </a:xfrm>
          <a:prstGeom prst="rect">
            <a:avLst/>
          </a:prstGeom>
          <a:solidFill>
            <a:schemeClr val="bg1"/>
          </a:solidFill>
          <a:ln w="2857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560560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361C9C-4ED4-0165-2D89-BBC5DF81E944}"/>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BBD94DF7-CC0B-49B4-E8CB-7084A47A3676}"/>
              </a:ext>
            </a:extLst>
          </p:cNvPr>
          <p:cNvPicPr>
            <a:picLocks noChangeAspect="1"/>
          </p:cNvPicPr>
          <p:nvPr/>
        </p:nvPicPr>
        <p:blipFill>
          <a:blip r:embed="rId2"/>
          <a:stretch>
            <a:fillRect/>
          </a:stretch>
        </p:blipFill>
        <p:spPr>
          <a:xfrm>
            <a:off x="0" y="636451"/>
            <a:ext cx="12192000" cy="5080000"/>
          </a:xfrm>
          <a:prstGeom prst="rect">
            <a:avLst/>
          </a:prstGeom>
        </p:spPr>
      </p:pic>
      <p:sp>
        <p:nvSpPr>
          <p:cNvPr id="4" name="Google Shape;467;g34663be1ad2_0_707">
            <a:extLst>
              <a:ext uri="{FF2B5EF4-FFF2-40B4-BE49-F238E27FC236}">
                <a16:creationId xmlns:a16="http://schemas.microsoft.com/office/drawing/2014/main" id="{8E7AA3B5-FA69-5111-18E7-4B71098B6085}"/>
              </a:ext>
            </a:extLst>
          </p:cNvPr>
          <p:cNvSpPr/>
          <p:nvPr/>
        </p:nvSpPr>
        <p:spPr>
          <a:xfrm>
            <a:off x="1341121" y="1031626"/>
            <a:ext cx="1175656" cy="292077"/>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sp>
        <p:nvSpPr>
          <p:cNvPr id="6" name="Google Shape;327;g3466413ec18_0_248">
            <a:extLst>
              <a:ext uri="{FF2B5EF4-FFF2-40B4-BE49-F238E27FC236}">
                <a16:creationId xmlns:a16="http://schemas.microsoft.com/office/drawing/2014/main" id="{EDE035A3-8349-F1AF-CBEF-53F777D93A74}"/>
              </a:ext>
            </a:extLst>
          </p:cNvPr>
          <p:cNvSpPr/>
          <p:nvPr/>
        </p:nvSpPr>
        <p:spPr>
          <a:xfrm>
            <a:off x="2812872" y="5912065"/>
            <a:ext cx="4989464" cy="27084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JP" sz="1400" dirty="0">
                <a:latin typeface="BIZ UDPゴシック" panose="020B0400000000000000" pitchFamily="50" charset="-128"/>
                <a:ea typeface="BIZ UDPゴシック" panose="020B0400000000000000" pitchFamily="50" charset="-128"/>
              </a:rPr>
              <a:t>シナリオの対象となったリードコード（検索結果）を表示します。</a:t>
            </a:r>
            <a:endParaRPr sz="1400" dirty="0">
              <a:latin typeface="BIZ UDPゴシック" panose="020B0400000000000000" pitchFamily="50" charset="-128"/>
              <a:ea typeface="BIZ UDPゴシック" panose="020B0400000000000000" pitchFamily="50" charset="-128"/>
            </a:endParaRPr>
          </a:p>
        </p:txBody>
      </p:sp>
      <p:cxnSp>
        <p:nvCxnSpPr>
          <p:cNvPr id="7" name="直線矢印コネクタ 6">
            <a:extLst>
              <a:ext uri="{FF2B5EF4-FFF2-40B4-BE49-F238E27FC236}">
                <a16:creationId xmlns:a16="http://schemas.microsoft.com/office/drawing/2014/main" id="{0FACD6BD-68BB-5D80-EC0E-24A6590D4694}"/>
              </a:ext>
            </a:extLst>
          </p:cNvPr>
          <p:cNvCxnSpPr>
            <a:cxnSpLocks/>
          </p:cNvCxnSpPr>
          <p:nvPr/>
        </p:nvCxnSpPr>
        <p:spPr>
          <a:xfrm>
            <a:off x="6939642" y="3563460"/>
            <a:ext cx="0" cy="2262574"/>
          </a:xfrm>
          <a:prstGeom prst="straightConnector1">
            <a:avLst/>
          </a:prstGeom>
          <a:ln w="28575">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8" name="Google Shape;467;g34663be1ad2_0_707">
            <a:extLst>
              <a:ext uri="{FF2B5EF4-FFF2-40B4-BE49-F238E27FC236}">
                <a16:creationId xmlns:a16="http://schemas.microsoft.com/office/drawing/2014/main" id="{0F2ED9E2-9AB3-D56F-65CD-BE85E9B2112A}"/>
              </a:ext>
            </a:extLst>
          </p:cNvPr>
          <p:cNvSpPr/>
          <p:nvPr/>
        </p:nvSpPr>
        <p:spPr>
          <a:xfrm>
            <a:off x="8665028" y="2667532"/>
            <a:ext cx="747365" cy="2540194"/>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cxnSp>
        <p:nvCxnSpPr>
          <p:cNvPr id="9" name="直線矢印コネクタ 8">
            <a:extLst>
              <a:ext uri="{FF2B5EF4-FFF2-40B4-BE49-F238E27FC236}">
                <a16:creationId xmlns:a16="http://schemas.microsoft.com/office/drawing/2014/main" id="{1489F7F8-6474-9AA2-7796-095482A91EDF}"/>
              </a:ext>
            </a:extLst>
          </p:cNvPr>
          <p:cNvCxnSpPr>
            <a:cxnSpLocks/>
          </p:cNvCxnSpPr>
          <p:nvPr/>
        </p:nvCxnSpPr>
        <p:spPr>
          <a:xfrm flipH="1">
            <a:off x="6939642" y="3563460"/>
            <a:ext cx="1725386" cy="0"/>
          </a:xfrm>
          <a:prstGeom prst="straightConnector1">
            <a:avLst/>
          </a:prstGeom>
          <a:ln w="28575">
            <a:solidFill>
              <a:srgbClr val="FF0000"/>
            </a:solidFill>
            <a:tailEnd type="none" w="lg" len="med"/>
          </a:ln>
        </p:spPr>
        <p:style>
          <a:lnRef idx="1">
            <a:schemeClr val="accent1"/>
          </a:lnRef>
          <a:fillRef idx="0">
            <a:schemeClr val="accent1"/>
          </a:fillRef>
          <a:effectRef idx="0">
            <a:schemeClr val="accent1"/>
          </a:effectRef>
          <a:fontRef idx="minor">
            <a:schemeClr val="tx1"/>
          </a:fontRef>
        </p:style>
      </p:cxnSp>
      <p:sp>
        <p:nvSpPr>
          <p:cNvPr id="14" name="Google Shape;327;g3466413ec18_0_248">
            <a:extLst>
              <a:ext uri="{FF2B5EF4-FFF2-40B4-BE49-F238E27FC236}">
                <a16:creationId xmlns:a16="http://schemas.microsoft.com/office/drawing/2014/main" id="{43F0C06A-7255-B898-D6B1-AC74B55BB1B8}"/>
              </a:ext>
            </a:extLst>
          </p:cNvPr>
          <p:cNvSpPr/>
          <p:nvPr/>
        </p:nvSpPr>
        <p:spPr>
          <a:xfrm>
            <a:off x="7792125" y="5912065"/>
            <a:ext cx="4260538" cy="27084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ja-JP" altLang="en-US" sz="1400" dirty="0">
                <a:latin typeface="BIZ UDPゴシック" panose="020B0400000000000000" pitchFamily="50" charset="-128"/>
                <a:ea typeface="BIZ UDPゴシック" panose="020B0400000000000000" pitchFamily="50" charset="-128"/>
              </a:rPr>
              <a:t>設定してあるシナリオのフローチャートを表示します。</a:t>
            </a:r>
            <a:endParaRPr sz="1400" dirty="0">
              <a:latin typeface="BIZ UDPゴシック" panose="020B0400000000000000" pitchFamily="50" charset="-128"/>
              <a:ea typeface="BIZ UDPゴシック" panose="020B0400000000000000" pitchFamily="50" charset="-128"/>
            </a:endParaRPr>
          </a:p>
        </p:txBody>
      </p:sp>
      <p:sp>
        <p:nvSpPr>
          <p:cNvPr id="15" name="Google Shape;467;g34663be1ad2_0_707">
            <a:extLst>
              <a:ext uri="{FF2B5EF4-FFF2-40B4-BE49-F238E27FC236}">
                <a16:creationId xmlns:a16="http://schemas.microsoft.com/office/drawing/2014/main" id="{89BF9D42-43BA-E8D0-2A75-375AD209E82D}"/>
              </a:ext>
            </a:extLst>
          </p:cNvPr>
          <p:cNvSpPr/>
          <p:nvPr/>
        </p:nvSpPr>
        <p:spPr>
          <a:xfrm>
            <a:off x="9492342" y="2667532"/>
            <a:ext cx="984069" cy="2540194"/>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cxnSp>
        <p:nvCxnSpPr>
          <p:cNvPr id="16" name="直線矢印コネクタ 15">
            <a:extLst>
              <a:ext uri="{FF2B5EF4-FFF2-40B4-BE49-F238E27FC236}">
                <a16:creationId xmlns:a16="http://schemas.microsoft.com/office/drawing/2014/main" id="{4997C83E-34AE-F1CC-C26B-3E99C0D17336}"/>
              </a:ext>
            </a:extLst>
          </p:cNvPr>
          <p:cNvCxnSpPr>
            <a:cxnSpLocks/>
          </p:cNvCxnSpPr>
          <p:nvPr/>
        </p:nvCxnSpPr>
        <p:spPr>
          <a:xfrm>
            <a:off x="10048602" y="5268686"/>
            <a:ext cx="0" cy="557348"/>
          </a:xfrm>
          <a:prstGeom prst="straightConnector1">
            <a:avLst/>
          </a:prstGeom>
          <a:ln w="28575">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 name="Google Shape;699;p25">
            <a:extLst>
              <a:ext uri="{FF2B5EF4-FFF2-40B4-BE49-F238E27FC236}">
                <a16:creationId xmlns:a16="http://schemas.microsoft.com/office/drawing/2014/main" id="{9C1D3977-1DFF-0CF5-73D4-6D22B1A76939}"/>
              </a:ext>
            </a:extLst>
          </p:cNvPr>
          <p:cNvSpPr txBox="1"/>
          <p:nvPr/>
        </p:nvSpPr>
        <p:spPr>
          <a:xfrm>
            <a:off x="95794" y="78502"/>
            <a:ext cx="864096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シナリオ配信設定について</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spTree>
    <p:extLst>
      <p:ext uri="{BB962C8B-B14F-4D97-AF65-F5344CB8AC3E}">
        <p14:creationId xmlns:p14="http://schemas.microsoft.com/office/powerpoint/2010/main" val="1330383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7043F1-2EE1-E9F6-957A-0FB3A28EF438}"/>
            </a:ext>
          </a:extLst>
        </p:cNvPr>
        <p:cNvGrpSpPr/>
        <p:nvPr/>
      </p:nvGrpSpPr>
      <p:grpSpPr>
        <a:xfrm>
          <a:off x="0" y="0"/>
          <a:ext cx="0" cy="0"/>
          <a:chOff x="0" y="0"/>
          <a:chExt cx="0" cy="0"/>
        </a:xfrm>
      </p:grpSpPr>
      <p:pic>
        <p:nvPicPr>
          <p:cNvPr id="11" name="図 10">
            <a:extLst>
              <a:ext uri="{FF2B5EF4-FFF2-40B4-BE49-F238E27FC236}">
                <a16:creationId xmlns:a16="http://schemas.microsoft.com/office/drawing/2014/main" id="{AB24A060-7649-BF79-D10C-5A4945E74194}"/>
              </a:ext>
            </a:extLst>
          </p:cNvPr>
          <p:cNvPicPr>
            <a:picLocks noChangeAspect="1"/>
          </p:cNvPicPr>
          <p:nvPr/>
        </p:nvPicPr>
        <p:blipFill>
          <a:blip r:embed="rId2"/>
          <a:stretch>
            <a:fillRect/>
          </a:stretch>
        </p:blipFill>
        <p:spPr>
          <a:xfrm>
            <a:off x="0" y="714457"/>
            <a:ext cx="12192000" cy="5113724"/>
          </a:xfrm>
          <a:prstGeom prst="rect">
            <a:avLst/>
          </a:prstGeom>
        </p:spPr>
      </p:pic>
      <p:sp>
        <p:nvSpPr>
          <p:cNvPr id="8" name="Google Shape;310;g3466413ec18_0_228">
            <a:extLst>
              <a:ext uri="{FF2B5EF4-FFF2-40B4-BE49-F238E27FC236}">
                <a16:creationId xmlns:a16="http://schemas.microsoft.com/office/drawing/2014/main" id="{77A45F71-70A5-3243-ED5A-6D4ADB7026FB}"/>
              </a:ext>
            </a:extLst>
          </p:cNvPr>
          <p:cNvSpPr txBox="1"/>
          <p:nvPr/>
        </p:nvSpPr>
        <p:spPr>
          <a:xfrm>
            <a:off x="2999487" y="4436553"/>
            <a:ext cx="240900" cy="279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900">
              <a:solidFill>
                <a:schemeClr val="dk1"/>
              </a:solidFill>
              <a:latin typeface="Meiryo UI" panose="020B0604030504040204" pitchFamily="50" charset="-128"/>
              <a:ea typeface="Meiryo UI" panose="020B0604030504040204" pitchFamily="50" charset="-128"/>
            </a:endParaRPr>
          </a:p>
        </p:txBody>
      </p:sp>
      <p:sp>
        <p:nvSpPr>
          <p:cNvPr id="5" name="Google Shape;467;g34663be1ad2_0_707">
            <a:extLst>
              <a:ext uri="{FF2B5EF4-FFF2-40B4-BE49-F238E27FC236}">
                <a16:creationId xmlns:a16="http://schemas.microsoft.com/office/drawing/2014/main" id="{C3DBB0CA-F94B-A7DB-12A5-D448B9A0ABEF}"/>
              </a:ext>
            </a:extLst>
          </p:cNvPr>
          <p:cNvSpPr/>
          <p:nvPr/>
        </p:nvSpPr>
        <p:spPr>
          <a:xfrm>
            <a:off x="11225349" y="5416731"/>
            <a:ext cx="712651" cy="219845"/>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pic>
        <p:nvPicPr>
          <p:cNvPr id="16" name="図 15">
            <a:extLst>
              <a:ext uri="{FF2B5EF4-FFF2-40B4-BE49-F238E27FC236}">
                <a16:creationId xmlns:a16="http://schemas.microsoft.com/office/drawing/2014/main" id="{417A91EF-E5CB-82E2-C967-D3FE817D8B32}"/>
              </a:ext>
            </a:extLst>
          </p:cNvPr>
          <p:cNvPicPr>
            <a:picLocks noChangeAspect="1"/>
          </p:cNvPicPr>
          <p:nvPr/>
        </p:nvPicPr>
        <p:blipFill>
          <a:blip r:embed="rId3"/>
          <a:stretch>
            <a:fillRect/>
          </a:stretch>
        </p:blipFill>
        <p:spPr>
          <a:xfrm>
            <a:off x="4021704" y="781032"/>
            <a:ext cx="8048375" cy="3773257"/>
          </a:xfrm>
          <a:prstGeom prst="rect">
            <a:avLst/>
          </a:prstGeom>
        </p:spPr>
      </p:pic>
      <p:grpSp>
        <p:nvGrpSpPr>
          <p:cNvPr id="4" name="グループ化 3">
            <a:extLst>
              <a:ext uri="{FF2B5EF4-FFF2-40B4-BE49-F238E27FC236}">
                <a16:creationId xmlns:a16="http://schemas.microsoft.com/office/drawing/2014/main" id="{1433E9B9-7DEB-862D-FC42-08D90A872AF6}"/>
              </a:ext>
            </a:extLst>
          </p:cNvPr>
          <p:cNvGrpSpPr/>
          <p:nvPr/>
        </p:nvGrpSpPr>
        <p:grpSpPr>
          <a:xfrm>
            <a:off x="2987765" y="4889436"/>
            <a:ext cx="6216469" cy="1627924"/>
            <a:chOff x="3127830" y="4889436"/>
            <a:chExt cx="6216469" cy="1627924"/>
          </a:xfrm>
          <a:solidFill>
            <a:schemeClr val="bg1"/>
          </a:solidFill>
        </p:grpSpPr>
        <p:sp>
          <p:nvSpPr>
            <p:cNvPr id="20" name="Google Shape;317;g3466413ec18_0_228">
              <a:extLst>
                <a:ext uri="{FF2B5EF4-FFF2-40B4-BE49-F238E27FC236}">
                  <a16:creationId xmlns:a16="http://schemas.microsoft.com/office/drawing/2014/main" id="{ED6917DD-66BD-CB99-8CEA-2F24D7CB4180}"/>
                </a:ext>
              </a:extLst>
            </p:cNvPr>
            <p:cNvSpPr txBox="1"/>
            <p:nvPr/>
          </p:nvSpPr>
          <p:spPr>
            <a:xfrm>
              <a:off x="3127830" y="4889436"/>
              <a:ext cx="6216469" cy="1013201"/>
            </a:xfrm>
            <a:prstGeom prst="rect">
              <a:avLst/>
            </a:prstGeom>
            <a:grp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sz="1400" dirty="0">
                  <a:latin typeface="BIZ UDPゴシック" panose="020B0400000000000000" pitchFamily="50" charset="-128"/>
                  <a:ea typeface="BIZ UDPゴシック" panose="020B0400000000000000" pitchFamily="50" charset="-128"/>
                </a:rPr>
                <a:t>プレビューはシナリオの状態が「✕（無効）」であっても発動します。</a:t>
              </a:r>
              <a:endParaRPr sz="1400" dirty="0">
                <a:latin typeface="BIZ UDPゴシック" panose="020B0400000000000000" pitchFamily="50" charset="-128"/>
                <a:ea typeface="BIZ UDPゴシック" panose="020B0400000000000000" pitchFamily="50" charset="-128"/>
              </a:endParaRPr>
            </a:p>
            <a:p>
              <a:pPr marL="0" lvl="0" indent="0" algn="l" rtl="0">
                <a:spcBef>
                  <a:spcPts val="0"/>
                </a:spcBef>
                <a:spcAft>
                  <a:spcPts val="0"/>
                </a:spcAft>
                <a:buNone/>
              </a:pPr>
              <a:r>
                <a:rPr lang="ja-JP" sz="1400" dirty="0">
                  <a:latin typeface="BIZ UDPゴシック" panose="020B0400000000000000" pitchFamily="50" charset="-128"/>
                  <a:ea typeface="BIZ UDPゴシック" panose="020B0400000000000000" pitchFamily="50" charset="-128"/>
                </a:rPr>
                <a:t>対象のリードがシナリオの条件に合致している場合のみ配信が行われます。</a:t>
              </a:r>
              <a:endParaRPr sz="1400" dirty="0">
                <a:latin typeface="BIZ UDPゴシック" panose="020B0400000000000000" pitchFamily="50" charset="-128"/>
                <a:ea typeface="BIZ UDPゴシック" panose="020B0400000000000000" pitchFamily="50" charset="-128"/>
              </a:endParaRPr>
            </a:p>
            <a:p>
              <a:pPr marL="0" lvl="0" indent="0" algn="l" rtl="0">
                <a:spcBef>
                  <a:spcPts val="0"/>
                </a:spcBef>
                <a:spcAft>
                  <a:spcPts val="0"/>
                </a:spcAft>
                <a:buNone/>
              </a:pPr>
              <a:endParaRPr sz="1400" dirty="0">
                <a:latin typeface="BIZ UDPゴシック" panose="020B0400000000000000" pitchFamily="50" charset="-128"/>
                <a:ea typeface="BIZ UDPゴシック" panose="020B0400000000000000" pitchFamily="50" charset="-128"/>
              </a:endParaRPr>
            </a:p>
            <a:p>
              <a:pPr marL="0" lvl="0" indent="0" algn="l" rtl="0">
                <a:spcBef>
                  <a:spcPts val="0"/>
                </a:spcBef>
                <a:spcAft>
                  <a:spcPts val="0"/>
                </a:spcAft>
                <a:buNone/>
              </a:pPr>
              <a:r>
                <a:rPr lang="ja-JP" sz="1400" b="1" dirty="0">
                  <a:latin typeface="BIZ UDPゴシック" panose="020B0400000000000000" pitchFamily="50" charset="-128"/>
                  <a:ea typeface="BIZ UDPゴシック" panose="020B0400000000000000" pitchFamily="50" charset="-128"/>
                </a:rPr>
                <a:t>！件数が多い場合、配信に時間がかかりますのでご注意ください。</a:t>
              </a:r>
              <a:endParaRPr sz="1400" b="1" dirty="0">
                <a:latin typeface="BIZ UDPゴシック" panose="020B0400000000000000" pitchFamily="50" charset="-128"/>
                <a:ea typeface="BIZ UDPゴシック" panose="020B0400000000000000" pitchFamily="50" charset="-128"/>
              </a:endParaRPr>
            </a:p>
          </p:txBody>
        </p:sp>
        <p:sp>
          <p:nvSpPr>
            <p:cNvPr id="17" name="Google Shape;317;g3466413ec18_0_228">
              <a:extLst>
                <a:ext uri="{FF2B5EF4-FFF2-40B4-BE49-F238E27FC236}">
                  <a16:creationId xmlns:a16="http://schemas.microsoft.com/office/drawing/2014/main" id="{357F22C9-5121-5C39-AD90-1F56E4D581D2}"/>
                </a:ext>
              </a:extLst>
            </p:cNvPr>
            <p:cNvSpPr txBox="1"/>
            <p:nvPr/>
          </p:nvSpPr>
          <p:spPr>
            <a:xfrm>
              <a:off x="3127830" y="6076968"/>
              <a:ext cx="6216469" cy="440392"/>
            </a:xfrm>
            <a:prstGeom prst="rect">
              <a:avLst/>
            </a:prstGeom>
            <a:grp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altLang="en-US" sz="1400" dirty="0">
                  <a:latin typeface="BIZ UDPゴシック" panose="020B0400000000000000" pitchFamily="50" charset="-128"/>
                  <a:ea typeface="BIZ UDPゴシック" panose="020B0400000000000000" pitchFamily="50" charset="-128"/>
                </a:rPr>
                <a:t>条件に当てはまるテストリードを作成いただき、テスト配信を実施ください。</a:t>
              </a:r>
              <a:endParaRPr sz="1400" dirty="0">
                <a:latin typeface="BIZ UDPゴシック" panose="020B0400000000000000" pitchFamily="50" charset="-128"/>
                <a:ea typeface="BIZ UDPゴシック" panose="020B0400000000000000" pitchFamily="50" charset="-128"/>
              </a:endParaRPr>
            </a:p>
          </p:txBody>
        </p:sp>
      </p:grpSp>
      <p:cxnSp>
        <p:nvCxnSpPr>
          <p:cNvPr id="26" name="直線矢印コネクタ 25">
            <a:extLst>
              <a:ext uri="{FF2B5EF4-FFF2-40B4-BE49-F238E27FC236}">
                <a16:creationId xmlns:a16="http://schemas.microsoft.com/office/drawing/2014/main" id="{2BFC3B9F-B67E-0885-3333-66897C646069}"/>
              </a:ext>
            </a:extLst>
          </p:cNvPr>
          <p:cNvCxnSpPr>
            <a:cxnSpLocks/>
          </p:cNvCxnSpPr>
          <p:nvPr/>
        </p:nvCxnSpPr>
        <p:spPr>
          <a:xfrm flipH="1" flipV="1">
            <a:off x="10189029" y="3875314"/>
            <a:ext cx="1036320" cy="1541417"/>
          </a:xfrm>
          <a:prstGeom prst="straightConnector1">
            <a:avLst/>
          </a:prstGeom>
          <a:ln w="28575">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 name="Google Shape;699;p25">
            <a:extLst>
              <a:ext uri="{FF2B5EF4-FFF2-40B4-BE49-F238E27FC236}">
                <a16:creationId xmlns:a16="http://schemas.microsoft.com/office/drawing/2014/main" id="{A1096AA2-EC8C-6A84-2412-561A69833D77}"/>
              </a:ext>
            </a:extLst>
          </p:cNvPr>
          <p:cNvSpPr txBox="1"/>
          <p:nvPr/>
        </p:nvSpPr>
        <p:spPr>
          <a:xfrm>
            <a:off x="95794" y="78502"/>
            <a:ext cx="864096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sym typeface="Arial"/>
              </a:rPr>
              <a:t>シナリオテスト配信方法について</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sp>
        <p:nvSpPr>
          <p:cNvPr id="3" name="Google Shape;467;g34663be1ad2_0_707">
            <a:extLst>
              <a:ext uri="{FF2B5EF4-FFF2-40B4-BE49-F238E27FC236}">
                <a16:creationId xmlns:a16="http://schemas.microsoft.com/office/drawing/2014/main" id="{33C01702-35A1-6CCF-2735-2428475DC489}"/>
              </a:ext>
            </a:extLst>
          </p:cNvPr>
          <p:cNvSpPr/>
          <p:nvPr/>
        </p:nvSpPr>
        <p:spPr>
          <a:xfrm>
            <a:off x="1196883" y="3429000"/>
            <a:ext cx="1973037" cy="202958"/>
          </a:xfrm>
          <a:prstGeom prst="rect">
            <a:avLst/>
          </a:prstGeom>
          <a:solidFill>
            <a:schemeClr val="bg1"/>
          </a:solidFill>
          <a:ln w="2857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356041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EC3FE-6F7E-387A-ADE3-2664DBBA4A8E}"/>
            </a:ext>
          </a:extLst>
        </p:cNvPr>
        <p:cNvGrpSpPr/>
        <p:nvPr/>
      </p:nvGrpSpPr>
      <p:grpSpPr>
        <a:xfrm>
          <a:off x="0" y="0"/>
          <a:ext cx="0" cy="0"/>
          <a:chOff x="0" y="0"/>
          <a:chExt cx="0" cy="0"/>
        </a:xfrm>
      </p:grpSpPr>
      <p:pic>
        <p:nvPicPr>
          <p:cNvPr id="27" name="図 26">
            <a:extLst>
              <a:ext uri="{FF2B5EF4-FFF2-40B4-BE49-F238E27FC236}">
                <a16:creationId xmlns:a16="http://schemas.microsoft.com/office/drawing/2014/main" id="{D431317A-11D9-0B9A-536A-8C8D5DE2D43D}"/>
              </a:ext>
            </a:extLst>
          </p:cNvPr>
          <p:cNvPicPr>
            <a:picLocks noChangeAspect="1"/>
          </p:cNvPicPr>
          <p:nvPr/>
        </p:nvPicPr>
        <p:blipFill>
          <a:blip r:embed="rId2"/>
          <a:stretch>
            <a:fillRect/>
          </a:stretch>
        </p:blipFill>
        <p:spPr>
          <a:xfrm>
            <a:off x="0" y="668483"/>
            <a:ext cx="12192000" cy="4859184"/>
          </a:xfrm>
          <a:prstGeom prst="rect">
            <a:avLst/>
          </a:prstGeom>
        </p:spPr>
      </p:pic>
      <p:sp>
        <p:nvSpPr>
          <p:cNvPr id="28" name="Google Shape;467;g34663be1ad2_0_707">
            <a:extLst>
              <a:ext uri="{FF2B5EF4-FFF2-40B4-BE49-F238E27FC236}">
                <a16:creationId xmlns:a16="http://schemas.microsoft.com/office/drawing/2014/main" id="{16CDC67C-40B3-2D8C-4AA1-446B86C03644}"/>
              </a:ext>
            </a:extLst>
          </p:cNvPr>
          <p:cNvSpPr/>
          <p:nvPr/>
        </p:nvSpPr>
        <p:spPr>
          <a:xfrm>
            <a:off x="600892" y="1645920"/>
            <a:ext cx="712651" cy="219845"/>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p>
        </p:txBody>
      </p:sp>
      <p:cxnSp>
        <p:nvCxnSpPr>
          <p:cNvPr id="29" name="直線矢印コネクタ 28">
            <a:extLst>
              <a:ext uri="{FF2B5EF4-FFF2-40B4-BE49-F238E27FC236}">
                <a16:creationId xmlns:a16="http://schemas.microsoft.com/office/drawing/2014/main" id="{8046E322-C764-4362-38A7-B8BE7E742AFF}"/>
              </a:ext>
            </a:extLst>
          </p:cNvPr>
          <p:cNvCxnSpPr>
            <a:cxnSpLocks/>
          </p:cNvCxnSpPr>
          <p:nvPr/>
        </p:nvCxnSpPr>
        <p:spPr>
          <a:xfrm>
            <a:off x="1313543" y="1645920"/>
            <a:ext cx="9222378" cy="0"/>
          </a:xfrm>
          <a:prstGeom prst="straightConnector1">
            <a:avLst/>
          </a:prstGeom>
          <a:ln w="28575">
            <a:solidFill>
              <a:srgbClr val="FF0000"/>
            </a:solidFill>
            <a:tailEnd type="none"/>
          </a:ln>
        </p:spPr>
        <p:style>
          <a:lnRef idx="1">
            <a:schemeClr val="accent1"/>
          </a:lnRef>
          <a:fillRef idx="0">
            <a:schemeClr val="accent1"/>
          </a:fillRef>
          <a:effectRef idx="0">
            <a:schemeClr val="accent1"/>
          </a:effectRef>
          <a:fontRef idx="minor">
            <a:schemeClr val="tx1"/>
          </a:fontRef>
        </p:style>
      </p:cxnSp>
      <p:cxnSp>
        <p:nvCxnSpPr>
          <p:cNvPr id="32" name="直線矢印コネクタ 31">
            <a:extLst>
              <a:ext uri="{FF2B5EF4-FFF2-40B4-BE49-F238E27FC236}">
                <a16:creationId xmlns:a16="http://schemas.microsoft.com/office/drawing/2014/main" id="{DF17B27E-CAFF-CAD6-4170-47FDBA14F729}"/>
              </a:ext>
            </a:extLst>
          </p:cNvPr>
          <p:cNvCxnSpPr>
            <a:cxnSpLocks/>
          </p:cNvCxnSpPr>
          <p:nvPr/>
        </p:nvCxnSpPr>
        <p:spPr>
          <a:xfrm>
            <a:off x="10535921" y="1645920"/>
            <a:ext cx="0" cy="488789"/>
          </a:xfrm>
          <a:prstGeom prst="straightConnector1">
            <a:avLst/>
          </a:prstGeom>
          <a:ln w="28575">
            <a:solidFill>
              <a:srgbClr val="FF0000"/>
            </a:solidFill>
            <a:tailEnd type="stealth"/>
          </a:ln>
        </p:spPr>
        <p:style>
          <a:lnRef idx="1">
            <a:schemeClr val="accent1"/>
          </a:lnRef>
          <a:fillRef idx="0">
            <a:schemeClr val="accent1"/>
          </a:fillRef>
          <a:effectRef idx="0">
            <a:schemeClr val="accent1"/>
          </a:effectRef>
          <a:fontRef idx="minor">
            <a:schemeClr val="tx1"/>
          </a:fontRef>
        </p:style>
      </p:cxnSp>
      <p:sp>
        <p:nvSpPr>
          <p:cNvPr id="2" name="Google Shape;699;p25">
            <a:extLst>
              <a:ext uri="{FF2B5EF4-FFF2-40B4-BE49-F238E27FC236}">
                <a16:creationId xmlns:a16="http://schemas.microsoft.com/office/drawing/2014/main" id="{4D21EC31-CE27-0510-3865-4D2F728EFA0E}"/>
              </a:ext>
            </a:extLst>
          </p:cNvPr>
          <p:cNvSpPr txBox="1"/>
          <p:nvPr/>
        </p:nvSpPr>
        <p:spPr>
          <a:xfrm>
            <a:off x="95794" y="78502"/>
            <a:ext cx="864096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sym typeface="Arial"/>
              </a:rPr>
              <a:t>シナリオテスト配信方法について</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sp>
        <p:nvSpPr>
          <p:cNvPr id="3" name="Google Shape;317;g3466413ec18_0_228">
            <a:extLst>
              <a:ext uri="{FF2B5EF4-FFF2-40B4-BE49-F238E27FC236}">
                <a16:creationId xmlns:a16="http://schemas.microsoft.com/office/drawing/2014/main" id="{8EB0115F-9092-E304-E22F-4F42688FD801}"/>
              </a:ext>
            </a:extLst>
          </p:cNvPr>
          <p:cNvSpPr txBox="1"/>
          <p:nvPr/>
        </p:nvSpPr>
        <p:spPr>
          <a:xfrm>
            <a:off x="5757090" y="5743765"/>
            <a:ext cx="6216469" cy="440392"/>
          </a:xfrm>
          <a:prstGeom prst="rect">
            <a:avLst/>
          </a:prstGeom>
          <a:solidFill>
            <a:schemeClr val="bg1"/>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ja-JP" altLang="en-US" sz="1400" dirty="0">
                <a:latin typeface="BIZ UDPゴシック" panose="020B0400000000000000" pitchFamily="50" charset="-128"/>
                <a:ea typeface="BIZ UDPゴシック" panose="020B0400000000000000" pitchFamily="50" charset="-128"/>
              </a:rPr>
              <a:t>条件に当てはまるテストリードを作成いただき、テスト配信を実施ください。</a:t>
            </a:r>
            <a:endParaRPr sz="14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31359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1BD482-FE9A-3070-D2F9-D33BF579ADCC}"/>
            </a:ext>
          </a:extLst>
        </p:cNvPr>
        <p:cNvGrpSpPr/>
        <p:nvPr/>
      </p:nvGrpSpPr>
      <p:grpSpPr>
        <a:xfrm>
          <a:off x="0" y="0"/>
          <a:ext cx="0" cy="0"/>
          <a:chOff x="0" y="0"/>
          <a:chExt cx="0" cy="0"/>
        </a:xfrm>
      </p:grpSpPr>
      <p:sp>
        <p:nvSpPr>
          <p:cNvPr id="7" name="Google Shape;699;p25">
            <a:extLst>
              <a:ext uri="{FF2B5EF4-FFF2-40B4-BE49-F238E27FC236}">
                <a16:creationId xmlns:a16="http://schemas.microsoft.com/office/drawing/2014/main" id="{5AC2DE45-310E-D41A-E907-6BAEB08A7D09}"/>
              </a:ext>
            </a:extLst>
          </p:cNvPr>
          <p:cNvSpPr txBox="1"/>
          <p:nvPr/>
        </p:nvSpPr>
        <p:spPr>
          <a:xfrm>
            <a:off x="95794" y="78502"/>
            <a:ext cx="864096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シナリオ配信について</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sp>
        <p:nvSpPr>
          <p:cNvPr id="3" name="Google Shape;466;g34663be1ad2_0_707">
            <a:extLst>
              <a:ext uri="{FF2B5EF4-FFF2-40B4-BE49-F238E27FC236}">
                <a16:creationId xmlns:a16="http://schemas.microsoft.com/office/drawing/2014/main" id="{86C6DF35-2E08-86F0-4926-7D220DAE8DA0}"/>
              </a:ext>
            </a:extLst>
          </p:cNvPr>
          <p:cNvSpPr txBox="1"/>
          <p:nvPr/>
        </p:nvSpPr>
        <p:spPr>
          <a:xfrm>
            <a:off x="178526" y="880536"/>
            <a:ext cx="11834947" cy="646290"/>
          </a:xfrm>
          <a:prstGeom prst="rect">
            <a:avLst/>
          </a:prstGeom>
          <a:solidFill>
            <a:schemeClr val="bg1"/>
          </a:solidFill>
          <a:ln>
            <a:noFill/>
          </a:ln>
        </p:spPr>
        <p:txBody>
          <a:bodyPr spcFirstLastPara="1" wrap="square" lIns="91425" tIns="45700" rIns="91425" bIns="45700" anchor="t" anchorCtr="0">
            <a:spAutoFit/>
          </a:bodyPr>
          <a:lstStyle/>
          <a:p>
            <a:pPr algn="ctr"/>
            <a:r>
              <a:rPr lang="ja-JP" altLang="en-US" dirty="0">
                <a:latin typeface="BIZ UDPゴシック" panose="020B0400000000000000" pitchFamily="50" charset="-128"/>
                <a:ea typeface="BIZ UDPゴシック" panose="020B0400000000000000" pitchFamily="50" charset="-128"/>
              </a:rPr>
              <a:t>シナリオ配信とは、ユーザーの属性や行動に応じて、</a:t>
            </a:r>
            <a:endParaRPr lang="en-US" altLang="ja-JP"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あらかじめ設定した配信の流れに基づいて、自動的にメールや</a:t>
            </a:r>
            <a:r>
              <a:rPr lang="en-US" altLang="ja-JP" dirty="0">
                <a:latin typeface="BIZ UDPゴシック" panose="020B0400000000000000" pitchFamily="50" charset="-128"/>
                <a:ea typeface="BIZ UDPゴシック" panose="020B0400000000000000" pitchFamily="50" charset="-128"/>
              </a:rPr>
              <a:t>LINE</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SMS</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DM</a:t>
            </a:r>
            <a:r>
              <a:rPr lang="ja-JP" altLang="en-US" dirty="0">
                <a:latin typeface="BIZ UDPゴシック" panose="020B0400000000000000" pitchFamily="50" charset="-128"/>
                <a:ea typeface="BIZ UDPゴシック" panose="020B0400000000000000" pitchFamily="50" charset="-128"/>
              </a:rPr>
              <a:t>などを配信する仕組みのことです。</a:t>
            </a:r>
            <a:endParaRPr kumimoji="1" lang="ja-JP" altLang="en-US" dirty="0">
              <a:latin typeface="BIZ UDPゴシック" panose="020B0400000000000000" pitchFamily="50" charset="-128"/>
              <a:ea typeface="BIZ UDPゴシック" panose="020B0400000000000000" pitchFamily="50" charset="-128"/>
            </a:endParaRPr>
          </a:p>
        </p:txBody>
      </p:sp>
      <p:sp>
        <p:nvSpPr>
          <p:cNvPr id="6" name="楕円 5">
            <a:extLst>
              <a:ext uri="{FF2B5EF4-FFF2-40B4-BE49-F238E27FC236}">
                <a16:creationId xmlns:a16="http://schemas.microsoft.com/office/drawing/2014/main" id="{0077D28D-BAD3-06B3-40B4-726743E81F29}"/>
              </a:ext>
            </a:extLst>
          </p:cNvPr>
          <p:cNvSpPr/>
          <p:nvPr/>
        </p:nvSpPr>
        <p:spPr>
          <a:xfrm>
            <a:off x="3515782" y="1962412"/>
            <a:ext cx="1314000" cy="775063"/>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BIZ UDPゴシック" panose="020B0400000000000000" pitchFamily="50" charset="-128"/>
                <a:ea typeface="BIZ UDPゴシック" panose="020B0400000000000000" pitchFamily="50" charset="-128"/>
              </a:rPr>
              <a:t>Who</a:t>
            </a:r>
            <a:endParaRPr kumimoji="1" lang="ja-JP" altLang="en-US" b="1" dirty="0">
              <a:latin typeface="BIZ UDPゴシック" panose="020B0400000000000000" pitchFamily="50" charset="-128"/>
              <a:ea typeface="BIZ UDPゴシック" panose="020B0400000000000000" pitchFamily="50" charset="-128"/>
            </a:endParaRPr>
          </a:p>
        </p:txBody>
      </p:sp>
      <p:sp>
        <p:nvSpPr>
          <p:cNvPr id="8" name="楕円 7">
            <a:extLst>
              <a:ext uri="{FF2B5EF4-FFF2-40B4-BE49-F238E27FC236}">
                <a16:creationId xmlns:a16="http://schemas.microsoft.com/office/drawing/2014/main" id="{75A45877-B209-6A78-EF2D-9DF88512B5D3}"/>
              </a:ext>
            </a:extLst>
          </p:cNvPr>
          <p:cNvSpPr/>
          <p:nvPr/>
        </p:nvSpPr>
        <p:spPr>
          <a:xfrm>
            <a:off x="1662785" y="1962412"/>
            <a:ext cx="1314000" cy="775063"/>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BIZ UDPゴシック" panose="020B0400000000000000" pitchFamily="50" charset="-128"/>
                <a:ea typeface="BIZ UDPゴシック" panose="020B0400000000000000" pitchFamily="50" charset="-128"/>
              </a:rPr>
              <a:t>When</a:t>
            </a:r>
            <a:endParaRPr kumimoji="1" lang="ja-JP" altLang="en-US" b="1" dirty="0">
              <a:latin typeface="BIZ UDPゴシック" panose="020B0400000000000000" pitchFamily="50" charset="-128"/>
              <a:ea typeface="BIZ UDPゴシック" panose="020B0400000000000000" pitchFamily="50" charset="-128"/>
            </a:endParaRPr>
          </a:p>
        </p:txBody>
      </p:sp>
      <p:sp>
        <p:nvSpPr>
          <p:cNvPr id="9" name="楕円 8">
            <a:extLst>
              <a:ext uri="{FF2B5EF4-FFF2-40B4-BE49-F238E27FC236}">
                <a16:creationId xmlns:a16="http://schemas.microsoft.com/office/drawing/2014/main" id="{C4C33C13-C6E3-C436-F788-B5F1AF993646}"/>
              </a:ext>
            </a:extLst>
          </p:cNvPr>
          <p:cNvSpPr/>
          <p:nvPr/>
        </p:nvSpPr>
        <p:spPr>
          <a:xfrm>
            <a:off x="5368779" y="1962412"/>
            <a:ext cx="1314000" cy="775063"/>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BIZ UDPゴシック" panose="020B0400000000000000" pitchFamily="50" charset="-128"/>
                <a:ea typeface="BIZ UDPゴシック" panose="020B0400000000000000" pitchFamily="50" charset="-128"/>
              </a:rPr>
              <a:t>What</a:t>
            </a:r>
            <a:endParaRPr kumimoji="1" lang="ja-JP" altLang="en-US" b="1" dirty="0">
              <a:latin typeface="BIZ UDPゴシック" panose="020B0400000000000000" pitchFamily="50" charset="-128"/>
              <a:ea typeface="BIZ UDPゴシック" panose="020B0400000000000000" pitchFamily="50" charset="-128"/>
            </a:endParaRPr>
          </a:p>
        </p:txBody>
      </p:sp>
      <p:sp>
        <p:nvSpPr>
          <p:cNvPr id="12" name="楕円 11">
            <a:extLst>
              <a:ext uri="{FF2B5EF4-FFF2-40B4-BE49-F238E27FC236}">
                <a16:creationId xmlns:a16="http://schemas.microsoft.com/office/drawing/2014/main" id="{409D84C8-1595-6779-3C07-1672AF316E8F}"/>
              </a:ext>
            </a:extLst>
          </p:cNvPr>
          <p:cNvSpPr/>
          <p:nvPr/>
        </p:nvSpPr>
        <p:spPr>
          <a:xfrm>
            <a:off x="7276021" y="1962412"/>
            <a:ext cx="1314000" cy="775063"/>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BIZ UDPゴシック" panose="020B0400000000000000" pitchFamily="50" charset="-128"/>
                <a:ea typeface="BIZ UDPゴシック" panose="020B0400000000000000" pitchFamily="50" charset="-128"/>
              </a:rPr>
              <a:t>Why</a:t>
            </a:r>
            <a:endParaRPr kumimoji="1" lang="ja-JP" altLang="en-US" b="1" dirty="0">
              <a:latin typeface="BIZ UDPゴシック" panose="020B0400000000000000" pitchFamily="50" charset="-128"/>
              <a:ea typeface="BIZ UDPゴシック" panose="020B0400000000000000" pitchFamily="50" charset="-128"/>
            </a:endParaRPr>
          </a:p>
        </p:txBody>
      </p:sp>
      <p:sp>
        <p:nvSpPr>
          <p:cNvPr id="13" name="楕円 12">
            <a:extLst>
              <a:ext uri="{FF2B5EF4-FFF2-40B4-BE49-F238E27FC236}">
                <a16:creationId xmlns:a16="http://schemas.microsoft.com/office/drawing/2014/main" id="{6F39BD53-799A-7F09-FD0B-1B37E98F1F24}"/>
              </a:ext>
            </a:extLst>
          </p:cNvPr>
          <p:cNvSpPr/>
          <p:nvPr/>
        </p:nvSpPr>
        <p:spPr>
          <a:xfrm>
            <a:off x="9129017" y="1962412"/>
            <a:ext cx="1314000" cy="775063"/>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en-US" altLang="ja-JP" b="1" dirty="0">
                <a:latin typeface="BIZ UDPゴシック" panose="020B0400000000000000" pitchFamily="50" charset="-128"/>
                <a:ea typeface="BIZ UDPゴシック" panose="020B0400000000000000" pitchFamily="50" charset="-128"/>
              </a:rPr>
              <a:t>How</a:t>
            </a:r>
            <a:endParaRPr kumimoji="1" lang="ja-JP" altLang="en-US" b="1" dirty="0">
              <a:latin typeface="BIZ UDPゴシック" panose="020B0400000000000000" pitchFamily="50" charset="-128"/>
              <a:ea typeface="BIZ UDPゴシック" panose="020B0400000000000000" pitchFamily="50" charset="-128"/>
            </a:endParaRPr>
          </a:p>
        </p:txBody>
      </p:sp>
      <p:sp>
        <p:nvSpPr>
          <p:cNvPr id="15" name="四角形: 角を丸くする 14">
            <a:extLst>
              <a:ext uri="{FF2B5EF4-FFF2-40B4-BE49-F238E27FC236}">
                <a16:creationId xmlns:a16="http://schemas.microsoft.com/office/drawing/2014/main" id="{893B5F88-F68D-DBC2-0B99-5F12ED3CB8DC}"/>
              </a:ext>
            </a:extLst>
          </p:cNvPr>
          <p:cNvSpPr/>
          <p:nvPr/>
        </p:nvSpPr>
        <p:spPr>
          <a:xfrm>
            <a:off x="1505870" y="2833072"/>
            <a:ext cx="1627829" cy="1349829"/>
          </a:xfrm>
          <a:prstGeom prst="roundRect">
            <a:avLst/>
          </a:prstGeom>
          <a:solidFill>
            <a:schemeClr val="bg1"/>
          </a:soli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いつ</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配信するのか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（配信日）</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6" name="四角形: 角を丸くする 15">
            <a:extLst>
              <a:ext uri="{FF2B5EF4-FFF2-40B4-BE49-F238E27FC236}">
                <a16:creationId xmlns:a16="http://schemas.microsoft.com/office/drawing/2014/main" id="{25364A05-2B9C-F8A1-D3A0-9FA6E0861D52}"/>
              </a:ext>
            </a:extLst>
          </p:cNvPr>
          <p:cNvSpPr/>
          <p:nvPr/>
        </p:nvSpPr>
        <p:spPr>
          <a:xfrm>
            <a:off x="3356361" y="2833072"/>
            <a:ext cx="1627829" cy="1349829"/>
          </a:xfrm>
          <a:prstGeom prst="roundRect">
            <a:avLst/>
          </a:prstGeom>
          <a:solidFill>
            <a:schemeClr val="bg1"/>
          </a:soli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だれに</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配信するのか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（ターゲット）</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7" name="四角形: 角を丸くする 16">
            <a:extLst>
              <a:ext uri="{FF2B5EF4-FFF2-40B4-BE49-F238E27FC236}">
                <a16:creationId xmlns:a16="http://schemas.microsoft.com/office/drawing/2014/main" id="{70D9D3A2-45E9-7959-6E0D-93B1D9D1C7DE}"/>
              </a:ext>
            </a:extLst>
          </p:cNvPr>
          <p:cNvSpPr/>
          <p:nvPr/>
        </p:nvSpPr>
        <p:spPr>
          <a:xfrm>
            <a:off x="5206852" y="2833072"/>
            <a:ext cx="1627829" cy="1349829"/>
          </a:xfrm>
          <a:prstGeom prst="roundRect">
            <a:avLst/>
          </a:prstGeom>
          <a:solidFill>
            <a:schemeClr val="bg1"/>
          </a:soli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なにを</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配信するのか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（配信文面）</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19" name="四角形: 角を丸くする 18">
            <a:extLst>
              <a:ext uri="{FF2B5EF4-FFF2-40B4-BE49-F238E27FC236}">
                <a16:creationId xmlns:a16="http://schemas.microsoft.com/office/drawing/2014/main" id="{9E699BA2-E866-84DE-67CE-D3F29DEC224A}"/>
              </a:ext>
            </a:extLst>
          </p:cNvPr>
          <p:cNvSpPr/>
          <p:nvPr/>
        </p:nvSpPr>
        <p:spPr>
          <a:xfrm>
            <a:off x="7109082" y="2833072"/>
            <a:ext cx="1627829" cy="1349829"/>
          </a:xfrm>
          <a:prstGeom prst="roundRect">
            <a:avLst/>
          </a:prstGeom>
          <a:solidFill>
            <a:schemeClr val="bg1"/>
          </a:soli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なぜ</a:t>
            </a:r>
            <a:endParaRPr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配信するのか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（理由）</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0" name="四角形: 角を丸くする 19">
            <a:extLst>
              <a:ext uri="{FF2B5EF4-FFF2-40B4-BE49-F238E27FC236}">
                <a16:creationId xmlns:a16="http://schemas.microsoft.com/office/drawing/2014/main" id="{1F70DAFF-944D-3BDB-86C5-04C7B69174ED}"/>
              </a:ext>
            </a:extLst>
          </p:cNvPr>
          <p:cNvSpPr/>
          <p:nvPr/>
        </p:nvSpPr>
        <p:spPr>
          <a:xfrm>
            <a:off x="8959571" y="2833072"/>
            <a:ext cx="1627829" cy="1349829"/>
          </a:xfrm>
          <a:prstGeom prst="roundRect">
            <a:avLst/>
          </a:prstGeom>
          <a:solidFill>
            <a:schemeClr val="bg1"/>
          </a:solidFill>
          <a:ln w="28575">
            <a:solidFill>
              <a:schemeClr val="bg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a:solidFill>
                  <a:schemeClr val="tx1"/>
                </a:solidFill>
                <a:latin typeface="BIZ UDPゴシック" panose="020B0400000000000000" pitchFamily="50" charset="-128"/>
                <a:ea typeface="BIZ UDPゴシック" panose="020B0400000000000000" pitchFamily="50" charset="-128"/>
              </a:rPr>
              <a:t>どの方法で</a:t>
            </a:r>
            <a:endParaRPr kumimoji="1" lang="en-US" altLang="ja-JP" sz="1200" b="1"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tx1"/>
                </a:solidFill>
                <a:latin typeface="BIZ UDPゴシック" panose="020B0400000000000000" pitchFamily="50" charset="-128"/>
                <a:ea typeface="BIZ UDPゴシック" panose="020B0400000000000000" pitchFamily="50" charset="-128"/>
              </a:rPr>
              <a:t>配信するのか</a:t>
            </a:r>
            <a:endParaRPr kumimoji="1" lang="en-US" altLang="ja-JP" sz="1200" dirty="0">
              <a:solidFill>
                <a:schemeClr val="tx1"/>
              </a:solidFill>
              <a:latin typeface="BIZ UDPゴシック" panose="020B0400000000000000" pitchFamily="50" charset="-128"/>
              <a:ea typeface="BIZ UDPゴシック" panose="020B0400000000000000" pitchFamily="50" charset="-128"/>
            </a:endParaRPr>
          </a:p>
          <a:p>
            <a:pPr algn="ctr"/>
            <a:r>
              <a:rPr lang="ja-JP" altLang="en-US" sz="1200" dirty="0">
                <a:solidFill>
                  <a:schemeClr val="tx1"/>
                </a:solidFill>
                <a:latin typeface="BIZ UDPゴシック" panose="020B0400000000000000" pitchFamily="50" charset="-128"/>
                <a:ea typeface="BIZ UDPゴシック" panose="020B0400000000000000" pitchFamily="50" charset="-128"/>
              </a:rPr>
              <a:t>（配信チャネル）</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2" name="四角形: 角を丸くする 21">
            <a:extLst>
              <a:ext uri="{FF2B5EF4-FFF2-40B4-BE49-F238E27FC236}">
                <a16:creationId xmlns:a16="http://schemas.microsoft.com/office/drawing/2014/main" id="{8874073E-8C40-0F51-0D48-F549A4535914}"/>
              </a:ext>
            </a:extLst>
          </p:cNvPr>
          <p:cNvSpPr/>
          <p:nvPr/>
        </p:nvSpPr>
        <p:spPr>
          <a:xfrm>
            <a:off x="1505870" y="4324779"/>
            <a:ext cx="1627829" cy="459210"/>
          </a:xfrm>
          <a:prstGeom prst="roundRect">
            <a:avLst/>
          </a:prstGeom>
          <a:solidFill>
            <a:schemeClr val="bg1"/>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毎日</a:t>
            </a:r>
            <a:r>
              <a:rPr lang="en-US" altLang="ja-JP" sz="1200" b="1" dirty="0">
                <a:solidFill>
                  <a:schemeClr val="tx1"/>
                </a:solidFill>
                <a:latin typeface="BIZ UDPゴシック" panose="020B0400000000000000" pitchFamily="50" charset="-128"/>
                <a:ea typeface="BIZ UDPゴシック" panose="020B0400000000000000" pitchFamily="50" charset="-128"/>
              </a:rPr>
              <a:t>5</a:t>
            </a:r>
            <a:r>
              <a:rPr lang="ja-JP" altLang="en-US" sz="1200" b="1" dirty="0">
                <a:solidFill>
                  <a:schemeClr val="tx1"/>
                </a:solidFill>
                <a:latin typeface="BIZ UDPゴシック" panose="020B0400000000000000" pitchFamily="50" charset="-128"/>
                <a:ea typeface="BIZ UDPゴシック" panose="020B0400000000000000" pitchFamily="50" charset="-128"/>
              </a:rPr>
              <a:t>分ごと？</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3" name="四角形: 角を丸くする 22">
            <a:extLst>
              <a:ext uri="{FF2B5EF4-FFF2-40B4-BE49-F238E27FC236}">
                <a16:creationId xmlns:a16="http://schemas.microsoft.com/office/drawing/2014/main" id="{6DF16AAD-86D7-F806-673C-4D21F25F3D1D}"/>
              </a:ext>
            </a:extLst>
          </p:cNvPr>
          <p:cNvSpPr/>
          <p:nvPr/>
        </p:nvSpPr>
        <p:spPr>
          <a:xfrm>
            <a:off x="3356360" y="4324779"/>
            <a:ext cx="1627829" cy="459210"/>
          </a:xfrm>
          <a:prstGeom prst="roundRect">
            <a:avLst/>
          </a:prstGeom>
          <a:solidFill>
            <a:schemeClr val="bg1"/>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新規会員登録者？</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4" name="四角形: 角を丸くする 23">
            <a:extLst>
              <a:ext uri="{FF2B5EF4-FFF2-40B4-BE49-F238E27FC236}">
                <a16:creationId xmlns:a16="http://schemas.microsoft.com/office/drawing/2014/main" id="{ACD447DA-B8B2-AB57-D64F-BF463556ABBF}"/>
              </a:ext>
            </a:extLst>
          </p:cNvPr>
          <p:cNvSpPr/>
          <p:nvPr/>
        </p:nvSpPr>
        <p:spPr>
          <a:xfrm>
            <a:off x="5206852" y="4324779"/>
            <a:ext cx="1627829" cy="459210"/>
          </a:xfrm>
          <a:prstGeom prst="roundRect">
            <a:avLst/>
          </a:prstGeom>
          <a:solidFill>
            <a:schemeClr val="bg1"/>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クーポン配布？</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6" name="四角形: 角を丸くする 25">
            <a:extLst>
              <a:ext uri="{FF2B5EF4-FFF2-40B4-BE49-F238E27FC236}">
                <a16:creationId xmlns:a16="http://schemas.microsoft.com/office/drawing/2014/main" id="{D8B620C0-F316-F141-46EA-13C44B40869D}"/>
              </a:ext>
            </a:extLst>
          </p:cNvPr>
          <p:cNvSpPr/>
          <p:nvPr/>
        </p:nvSpPr>
        <p:spPr>
          <a:xfrm>
            <a:off x="7109082" y="4324779"/>
            <a:ext cx="1627829" cy="459210"/>
          </a:xfrm>
          <a:prstGeom prst="roundRect">
            <a:avLst/>
          </a:prstGeom>
          <a:solidFill>
            <a:schemeClr val="bg1"/>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アップセル？</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sp>
        <p:nvSpPr>
          <p:cNvPr id="27" name="四角形: 角を丸くする 26">
            <a:extLst>
              <a:ext uri="{FF2B5EF4-FFF2-40B4-BE49-F238E27FC236}">
                <a16:creationId xmlns:a16="http://schemas.microsoft.com/office/drawing/2014/main" id="{3268A848-10E5-E039-D96D-DD5A8BD594E6}"/>
              </a:ext>
            </a:extLst>
          </p:cNvPr>
          <p:cNvSpPr/>
          <p:nvPr/>
        </p:nvSpPr>
        <p:spPr>
          <a:xfrm>
            <a:off x="8959574" y="4324779"/>
            <a:ext cx="1627829" cy="459210"/>
          </a:xfrm>
          <a:prstGeom prst="roundRect">
            <a:avLst/>
          </a:prstGeom>
          <a:solidFill>
            <a:schemeClr val="bg1"/>
          </a:solid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sz="1200" b="1" dirty="0">
                <a:solidFill>
                  <a:schemeClr val="tx1"/>
                </a:solidFill>
                <a:latin typeface="BIZ UDPゴシック" panose="020B0400000000000000" pitchFamily="50" charset="-128"/>
                <a:ea typeface="BIZ UDPゴシック" panose="020B0400000000000000" pitchFamily="50" charset="-128"/>
              </a:rPr>
              <a:t>メール（メルマガ）？</a:t>
            </a:r>
            <a:endParaRPr kumimoji="1" lang="ja-JP" altLang="en-US" sz="1200" dirty="0">
              <a:solidFill>
                <a:schemeClr val="tx1"/>
              </a:solidFill>
              <a:latin typeface="BIZ UDPゴシック" panose="020B0400000000000000" pitchFamily="50" charset="-128"/>
              <a:ea typeface="BIZ UDPゴシック" panose="020B0400000000000000" pitchFamily="50" charset="-128"/>
            </a:endParaRPr>
          </a:p>
        </p:txBody>
      </p:sp>
      <p:cxnSp>
        <p:nvCxnSpPr>
          <p:cNvPr id="30" name="直線矢印コネクタ 29">
            <a:extLst>
              <a:ext uri="{FF2B5EF4-FFF2-40B4-BE49-F238E27FC236}">
                <a16:creationId xmlns:a16="http://schemas.microsoft.com/office/drawing/2014/main" id="{EBD667CC-64A7-5BC9-4C33-7945FF996634}"/>
              </a:ext>
            </a:extLst>
          </p:cNvPr>
          <p:cNvCxnSpPr/>
          <p:nvPr/>
        </p:nvCxnSpPr>
        <p:spPr>
          <a:xfrm>
            <a:off x="2330469" y="4911634"/>
            <a:ext cx="0" cy="74893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2" name="Google Shape;466;g34663be1ad2_0_707">
            <a:extLst>
              <a:ext uri="{FF2B5EF4-FFF2-40B4-BE49-F238E27FC236}">
                <a16:creationId xmlns:a16="http://schemas.microsoft.com/office/drawing/2014/main" id="{F79E1DF1-AB10-43F4-5B11-3AFABB2A93AC}"/>
              </a:ext>
            </a:extLst>
          </p:cNvPr>
          <p:cNvSpPr txBox="1"/>
          <p:nvPr/>
        </p:nvSpPr>
        <p:spPr>
          <a:xfrm>
            <a:off x="1247956" y="5831004"/>
            <a:ext cx="2143656" cy="307736"/>
          </a:xfrm>
          <a:prstGeom prst="rect">
            <a:avLst/>
          </a:prstGeom>
          <a:noFill/>
          <a:ln>
            <a:noFill/>
          </a:ln>
        </p:spPr>
        <p:txBody>
          <a:bodyPr spcFirstLastPara="1" wrap="square" lIns="91425" tIns="45700" rIns="91425" bIns="45700" anchor="t" anchorCtr="0">
            <a:spAutoFit/>
          </a:bodyPr>
          <a:lstStyle/>
          <a:p>
            <a:pPr algn="ctr"/>
            <a:r>
              <a:rPr lang="ja-JP" altLang="en-US" sz="1400" u="sng" dirty="0">
                <a:latin typeface="BIZ UDPゴシック" panose="020B0400000000000000" pitchFamily="50" charset="-128"/>
                <a:ea typeface="BIZ UDPゴシック" panose="020B0400000000000000" pitchFamily="50" charset="-128"/>
              </a:rPr>
              <a:t>シナリオ作成時</a:t>
            </a:r>
            <a:endParaRPr kumimoji="1" lang="ja-JP" altLang="en-US" sz="1400" u="sng" dirty="0">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E573A791-906F-8F00-7F71-8C0A0202A440}"/>
              </a:ext>
            </a:extLst>
          </p:cNvPr>
          <p:cNvSpPr/>
          <p:nvPr/>
        </p:nvSpPr>
        <p:spPr>
          <a:xfrm>
            <a:off x="1661794" y="5155473"/>
            <a:ext cx="1314991" cy="261257"/>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設定先</a:t>
            </a:r>
          </a:p>
        </p:txBody>
      </p:sp>
      <p:cxnSp>
        <p:nvCxnSpPr>
          <p:cNvPr id="34" name="直線矢印コネクタ 33">
            <a:extLst>
              <a:ext uri="{FF2B5EF4-FFF2-40B4-BE49-F238E27FC236}">
                <a16:creationId xmlns:a16="http://schemas.microsoft.com/office/drawing/2014/main" id="{A867F972-5EC1-47E4-8D99-27FC0C77BB53}"/>
              </a:ext>
            </a:extLst>
          </p:cNvPr>
          <p:cNvCxnSpPr/>
          <p:nvPr/>
        </p:nvCxnSpPr>
        <p:spPr>
          <a:xfrm>
            <a:off x="4145709" y="4911634"/>
            <a:ext cx="0" cy="74893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5" name="Google Shape;466;g34663be1ad2_0_707">
            <a:extLst>
              <a:ext uri="{FF2B5EF4-FFF2-40B4-BE49-F238E27FC236}">
                <a16:creationId xmlns:a16="http://schemas.microsoft.com/office/drawing/2014/main" id="{65064666-F971-3767-D323-8B27D858D5F9}"/>
              </a:ext>
            </a:extLst>
          </p:cNvPr>
          <p:cNvSpPr txBox="1"/>
          <p:nvPr/>
        </p:nvSpPr>
        <p:spPr>
          <a:xfrm>
            <a:off x="2987661" y="5831004"/>
            <a:ext cx="2381118" cy="523180"/>
          </a:xfrm>
          <a:prstGeom prst="rect">
            <a:avLst/>
          </a:prstGeom>
          <a:noFill/>
          <a:ln>
            <a:noFill/>
          </a:ln>
        </p:spPr>
        <p:txBody>
          <a:bodyPr spcFirstLastPara="1" wrap="square" lIns="91425" tIns="45700" rIns="91425" bIns="45700" anchor="t" anchorCtr="0">
            <a:spAutoFit/>
          </a:bodyPr>
          <a:lstStyle/>
          <a:p>
            <a:pPr algn="ctr"/>
            <a:r>
              <a:rPr kumimoji="1" lang="ja-JP" altLang="en-US" sz="1400" u="sng" dirty="0">
                <a:latin typeface="BIZ UDPゴシック" panose="020B0400000000000000" pitchFamily="50" charset="-128"/>
                <a:ea typeface="BIZ UDPゴシック" panose="020B0400000000000000" pitchFamily="50" charset="-128"/>
              </a:rPr>
              <a:t>検索テンプレート</a:t>
            </a:r>
            <a:endParaRPr kumimoji="1" lang="en-US" altLang="ja-JP" sz="1400" u="sng" dirty="0">
              <a:latin typeface="BIZ UDPゴシック" panose="020B0400000000000000" pitchFamily="50" charset="-128"/>
              <a:ea typeface="BIZ UDPゴシック" panose="020B0400000000000000" pitchFamily="50" charset="-128"/>
            </a:endParaRPr>
          </a:p>
          <a:p>
            <a:pPr algn="ctr"/>
            <a:r>
              <a:rPr lang="ja-JP" altLang="en-US" sz="1400" u="sng" dirty="0">
                <a:latin typeface="BIZ UDPゴシック" panose="020B0400000000000000" pitchFamily="50" charset="-128"/>
                <a:ea typeface="BIZ UDPゴシック" panose="020B0400000000000000" pitchFamily="50" charset="-128"/>
              </a:rPr>
              <a:t>（セグメント・カスタム項目）</a:t>
            </a:r>
            <a:endParaRPr kumimoji="1" lang="ja-JP" altLang="en-US" sz="1400" u="sng" dirty="0">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1239940A-5EF7-B00D-A77B-1C98153B9478}"/>
              </a:ext>
            </a:extLst>
          </p:cNvPr>
          <p:cNvSpPr/>
          <p:nvPr/>
        </p:nvSpPr>
        <p:spPr>
          <a:xfrm>
            <a:off x="3477034" y="5155473"/>
            <a:ext cx="1314991" cy="261257"/>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設定先</a:t>
            </a:r>
          </a:p>
        </p:txBody>
      </p:sp>
      <p:cxnSp>
        <p:nvCxnSpPr>
          <p:cNvPr id="37" name="直線矢印コネクタ 36">
            <a:extLst>
              <a:ext uri="{FF2B5EF4-FFF2-40B4-BE49-F238E27FC236}">
                <a16:creationId xmlns:a16="http://schemas.microsoft.com/office/drawing/2014/main" id="{1118EC1F-8158-3A92-CD13-B519AEAB836D}"/>
              </a:ext>
            </a:extLst>
          </p:cNvPr>
          <p:cNvCxnSpPr/>
          <p:nvPr/>
        </p:nvCxnSpPr>
        <p:spPr>
          <a:xfrm>
            <a:off x="6044178" y="4911634"/>
            <a:ext cx="0" cy="74893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8" name="Google Shape;466;g34663be1ad2_0_707">
            <a:extLst>
              <a:ext uri="{FF2B5EF4-FFF2-40B4-BE49-F238E27FC236}">
                <a16:creationId xmlns:a16="http://schemas.microsoft.com/office/drawing/2014/main" id="{B557B10F-8009-FBC9-3A0B-FD3AFE4E866D}"/>
              </a:ext>
            </a:extLst>
          </p:cNvPr>
          <p:cNvSpPr txBox="1"/>
          <p:nvPr/>
        </p:nvSpPr>
        <p:spPr>
          <a:xfrm>
            <a:off x="4909924" y="5831004"/>
            <a:ext cx="2246147" cy="307736"/>
          </a:xfrm>
          <a:prstGeom prst="rect">
            <a:avLst/>
          </a:prstGeom>
          <a:noFill/>
          <a:ln>
            <a:noFill/>
          </a:ln>
        </p:spPr>
        <p:txBody>
          <a:bodyPr spcFirstLastPara="1" wrap="square" lIns="91425" tIns="45700" rIns="91425" bIns="45700" anchor="t" anchorCtr="0">
            <a:spAutoFit/>
          </a:bodyPr>
          <a:lstStyle/>
          <a:p>
            <a:pPr algn="ctr"/>
            <a:r>
              <a:rPr kumimoji="1" lang="ja-JP" altLang="en-US" sz="1400" u="sng" dirty="0">
                <a:latin typeface="BIZ UDPゴシック" panose="020B0400000000000000" pitchFamily="50" charset="-128"/>
                <a:ea typeface="BIZ UDPゴシック" panose="020B0400000000000000" pitchFamily="50" charset="-128"/>
              </a:rPr>
              <a:t>シナリオ作成時</a:t>
            </a:r>
          </a:p>
        </p:txBody>
      </p:sp>
      <p:sp>
        <p:nvSpPr>
          <p:cNvPr id="39" name="正方形/長方形 38">
            <a:extLst>
              <a:ext uri="{FF2B5EF4-FFF2-40B4-BE49-F238E27FC236}">
                <a16:creationId xmlns:a16="http://schemas.microsoft.com/office/drawing/2014/main" id="{01A1F78F-1182-570B-06B0-641978CFB00C}"/>
              </a:ext>
            </a:extLst>
          </p:cNvPr>
          <p:cNvSpPr/>
          <p:nvPr/>
        </p:nvSpPr>
        <p:spPr>
          <a:xfrm>
            <a:off x="5375503" y="5155473"/>
            <a:ext cx="1314991" cy="261257"/>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設定先</a:t>
            </a:r>
          </a:p>
        </p:txBody>
      </p:sp>
      <p:cxnSp>
        <p:nvCxnSpPr>
          <p:cNvPr id="43" name="直線矢印コネクタ 42">
            <a:extLst>
              <a:ext uri="{FF2B5EF4-FFF2-40B4-BE49-F238E27FC236}">
                <a16:creationId xmlns:a16="http://schemas.microsoft.com/office/drawing/2014/main" id="{120890D8-D00C-0419-99C1-FFA34F9F3106}"/>
              </a:ext>
            </a:extLst>
          </p:cNvPr>
          <p:cNvCxnSpPr/>
          <p:nvPr/>
        </p:nvCxnSpPr>
        <p:spPr>
          <a:xfrm>
            <a:off x="7933682" y="4911634"/>
            <a:ext cx="0" cy="74893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4" name="Google Shape;466;g34663be1ad2_0_707">
            <a:extLst>
              <a:ext uri="{FF2B5EF4-FFF2-40B4-BE49-F238E27FC236}">
                <a16:creationId xmlns:a16="http://schemas.microsoft.com/office/drawing/2014/main" id="{49FCB02F-02D9-1F33-1BB1-2BF542C9DB23}"/>
              </a:ext>
            </a:extLst>
          </p:cNvPr>
          <p:cNvSpPr txBox="1"/>
          <p:nvPr/>
        </p:nvSpPr>
        <p:spPr>
          <a:xfrm>
            <a:off x="6799428" y="5831004"/>
            <a:ext cx="2246147" cy="307736"/>
          </a:xfrm>
          <a:prstGeom prst="rect">
            <a:avLst/>
          </a:prstGeom>
          <a:noFill/>
          <a:ln>
            <a:noFill/>
          </a:ln>
        </p:spPr>
        <p:txBody>
          <a:bodyPr spcFirstLastPara="1" wrap="square" lIns="91425" tIns="45700" rIns="91425" bIns="45700" anchor="t" anchorCtr="0">
            <a:spAutoFit/>
          </a:bodyPr>
          <a:lstStyle/>
          <a:p>
            <a:pPr algn="ctr"/>
            <a:r>
              <a:rPr kumimoji="1" lang="ja-JP" altLang="en-US" sz="1400" u="sng" dirty="0">
                <a:latin typeface="BIZ UDPゴシック" panose="020B0400000000000000" pitchFamily="50" charset="-128"/>
                <a:ea typeface="BIZ UDPゴシック" panose="020B0400000000000000" pitchFamily="50" charset="-128"/>
              </a:rPr>
              <a:t>配信テンプレート</a:t>
            </a:r>
          </a:p>
        </p:txBody>
      </p:sp>
      <p:sp>
        <p:nvSpPr>
          <p:cNvPr id="45" name="正方形/長方形 44">
            <a:extLst>
              <a:ext uri="{FF2B5EF4-FFF2-40B4-BE49-F238E27FC236}">
                <a16:creationId xmlns:a16="http://schemas.microsoft.com/office/drawing/2014/main" id="{E9FFE18C-F90A-1C5E-2780-7CB228651D1F}"/>
              </a:ext>
            </a:extLst>
          </p:cNvPr>
          <p:cNvSpPr/>
          <p:nvPr/>
        </p:nvSpPr>
        <p:spPr>
          <a:xfrm>
            <a:off x="7265007" y="5155473"/>
            <a:ext cx="1314991" cy="261257"/>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設定先</a:t>
            </a:r>
          </a:p>
        </p:txBody>
      </p:sp>
      <p:cxnSp>
        <p:nvCxnSpPr>
          <p:cNvPr id="46" name="直線矢印コネクタ 45">
            <a:extLst>
              <a:ext uri="{FF2B5EF4-FFF2-40B4-BE49-F238E27FC236}">
                <a16:creationId xmlns:a16="http://schemas.microsoft.com/office/drawing/2014/main" id="{5FCFB1EB-28E1-611C-1D37-AE1E6A7A8699}"/>
              </a:ext>
            </a:extLst>
          </p:cNvPr>
          <p:cNvCxnSpPr/>
          <p:nvPr/>
        </p:nvCxnSpPr>
        <p:spPr>
          <a:xfrm>
            <a:off x="9832151" y="4911634"/>
            <a:ext cx="0" cy="748937"/>
          </a:xfrm>
          <a:prstGeom prst="straightConnector1">
            <a:avLst/>
          </a:prstGeom>
          <a:ln w="28575">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7" name="Google Shape;466;g34663be1ad2_0_707">
            <a:extLst>
              <a:ext uri="{FF2B5EF4-FFF2-40B4-BE49-F238E27FC236}">
                <a16:creationId xmlns:a16="http://schemas.microsoft.com/office/drawing/2014/main" id="{476B3737-AB40-5665-55A0-0EBD3BD4B545}"/>
              </a:ext>
            </a:extLst>
          </p:cNvPr>
          <p:cNvSpPr txBox="1"/>
          <p:nvPr/>
        </p:nvSpPr>
        <p:spPr>
          <a:xfrm>
            <a:off x="8697897" y="5831004"/>
            <a:ext cx="2246147" cy="523180"/>
          </a:xfrm>
          <a:prstGeom prst="rect">
            <a:avLst/>
          </a:prstGeom>
          <a:noFill/>
          <a:ln>
            <a:noFill/>
          </a:ln>
        </p:spPr>
        <p:txBody>
          <a:bodyPr spcFirstLastPara="1" wrap="square" lIns="91425" tIns="45700" rIns="91425" bIns="45700" anchor="t" anchorCtr="0">
            <a:spAutoFit/>
          </a:bodyPr>
          <a:lstStyle/>
          <a:p>
            <a:pPr algn="ctr"/>
            <a:r>
              <a:rPr kumimoji="1" lang="ja-JP" altLang="en-US" sz="1400" u="sng" dirty="0">
                <a:latin typeface="BIZ UDPゴシック" panose="020B0400000000000000" pitchFamily="50" charset="-128"/>
                <a:ea typeface="BIZ UDPゴシック" panose="020B0400000000000000" pitchFamily="50" charset="-128"/>
              </a:rPr>
              <a:t>配信テンプレート</a:t>
            </a:r>
            <a:endParaRPr kumimoji="1" lang="en-US" altLang="ja-JP" sz="1400" u="sng" dirty="0">
              <a:latin typeface="BIZ UDPゴシック" panose="020B0400000000000000" pitchFamily="50" charset="-128"/>
              <a:ea typeface="BIZ UDPゴシック" panose="020B0400000000000000" pitchFamily="50" charset="-128"/>
            </a:endParaRPr>
          </a:p>
          <a:p>
            <a:pPr algn="ctr"/>
            <a:r>
              <a:rPr lang="ja-JP" altLang="en-US" sz="1400" u="sng" dirty="0">
                <a:latin typeface="BIZ UDPゴシック" panose="020B0400000000000000" pitchFamily="50" charset="-128"/>
                <a:ea typeface="BIZ UDPゴシック" panose="020B0400000000000000" pitchFamily="50" charset="-128"/>
              </a:rPr>
              <a:t>シナリオ作成時</a:t>
            </a:r>
            <a:endParaRPr lang="en-US" altLang="ja-JP" sz="1400" u="sng" dirty="0">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8ABF1DF7-C9EC-5EEC-C904-8AA97CFAF746}"/>
              </a:ext>
            </a:extLst>
          </p:cNvPr>
          <p:cNvSpPr/>
          <p:nvPr/>
        </p:nvSpPr>
        <p:spPr>
          <a:xfrm>
            <a:off x="9163476" y="5155473"/>
            <a:ext cx="1314991" cy="261257"/>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b="1" dirty="0">
                <a:latin typeface="BIZ UDPゴシック" panose="020B0400000000000000" pitchFamily="50" charset="-128"/>
                <a:ea typeface="BIZ UDPゴシック" panose="020B0400000000000000" pitchFamily="50" charset="-128"/>
              </a:rPr>
              <a:t>設定先</a:t>
            </a:r>
          </a:p>
        </p:txBody>
      </p:sp>
    </p:spTree>
    <p:extLst>
      <p:ext uri="{BB962C8B-B14F-4D97-AF65-F5344CB8AC3E}">
        <p14:creationId xmlns:p14="http://schemas.microsoft.com/office/powerpoint/2010/main" val="40936011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E8B1E4-7C6E-AC51-3C78-7221F23EF31A}"/>
            </a:ext>
          </a:extLst>
        </p:cNvPr>
        <p:cNvGrpSpPr/>
        <p:nvPr/>
      </p:nvGrpSpPr>
      <p:grpSpPr>
        <a:xfrm>
          <a:off x="0" y="0"/>
          <a:ext cx="0" cy="0"/>
          <a:chOff x="0" y="0"/>
          <a:chExt cx="0" cy="0"/>
        </a:xfrm>
      </p:grpSpPr>
      <p:sp>
        <p:nvSpPr>
          <p:cNvPr id="2" name="Google Shape;699;p25">
            <a:extLst>
              <a:ext uri="{FF2B5EF4-FFF2-40B4-BE49-F238E27FC236}">
                <a16:creationId xmlns:a16="http://schemas.microsoft.com/office/drawing/2014/main" id="{0D257D62-D0A0-1B7D-DF72-738EB891EAFC}"/>
              </a:ext>
            </a:extLst>
          </p:cNvPr>
          <p:cNvSpPr txBox="1"/>
          <p:nvPr/>
        </p:nvSpPr>
        <p:spPr>
          <a:xfrm>
            <a:off x="95794" y="78502"/>
            <a:ext cx="864096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sym typeface="Arial"/>
              </a:rPr>
              <a:t>最後に</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sp>
        <p:nvSpPr>
          <p:cNvPr id="3" name="Google Shape;317;g3466413ec18_0_228">
            <a:extLst>
              <a:ext uri="{FF2B5EF4-FFF2-40B4-BE49-F238E27FC236}">
                <a16:creationId xmlns:a16="http://schemas.microsoft.com/office/drawing/2014/main" id="{041CF287-9BC6-620E-C050-F2DE16096503}"/>
              </a:ext>
            </a:extLst>
          </p:cNvPr>
          <p:cNvSpPr txBox="1"/>
          <p:nvPr/>
        </p:nvSpPr>
        <p:spPr>
          <a:xfrm>
            <a:off x="204651" y="2815506"/>
            <a:ext cx="11782697" cy="929179"/>
          </a:xfrm>
          <a:prstGeom prst="rect">
            <a:avLst/>
          </a:prstGeom>
          <a:solidFill>
            <a:schemeClr val="bg1"/>
          </a:solid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altLang="ja-JP" sz="2000" dirty="0">
                <a:latin typeface="BIZ UDPゴシック" panose="020B0400000000000000" pitchFamily="50" charset="-128"/>
                <a:ea typeface="BIZ UDPゴシック" panose="020B0400000000000000" pitchFamily="50" charset="-128"/>
              </a:rPr>
              <a:t>FID</a:t>
            </a:r>
            <a:r>
              <a:rPr lang="ja-JP" altLang="en-US" sz="2000" dirty="0">
                <a:latin typeface="BIZ UDPゴシック" panose="020B0400000000000000" pitchFamily="50" charset="-128"/>
                <a:ea typeface="BIZ UDPゴシック" panose="020B0400000000000000" pitchFamily="50" charset="-128"/>
              </a:rPr>
              <a:t>では、様々なシナリオ手順書をご用意しております。</a:t>
            </a:r>
            <a:endParaRPr lang="en-US" altLang="ja-JP" sz="2000" dirty="0">
              <a:latin typeface="BIZ UDPゴシック" panose="020B0400000000000000" pitchFamily="50" charset="-128"/>
              <a:ea typeface="BIZ UDPゴシック" panose="020B0400000000000000" pitchFamily="50" charset="-128"/>
            </a:endParaRPr>
          </a:p>
          <a:p>
            <a:pPr marL="0" lvl="0" indent="0" algn="ctr" rtl="0">
              <a:spcBef>
                <a:spcPts val="0"/>
              </a:spcBef>
              <a:spcAft>
                <a:spcPts val="0"/>
              </a:spcAft>
              <a:buNone/>
            </a:pPr>
            <a:r>
              <a:rPr lang="ja-JP" altLang="en-US" sz="2000" dirty="0">
                <a:latin typeface="BIZ UDPゴシック" panose="020B0400000000000000" pitchFamily="50" charset="-128"/>
                <a:ea typeface="BIZ UDPゴシック" panose="020B0400000000000000" pitchFamily="50" charset="-128"/>
              </a:rPr>
              <a:t>シナリオ作成にあたりご不明な点がございましたら、ご遠慮なくカスタマサポートまでご連絡くださいませ。</a:t>
            </a:r>
            <a:endParaRPr sz="20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6779254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A9BD55-ED3F-6512-1916-254CF1CB9800}"/>
            </a:ext>
          </a:extLst>
        </p:cNvPr>
        <p:cNvGrpSpPr/>
        <p:nvPr/>
      </p:nvGrpSpPr>
      <p:grpSpPr>
        <a:xfrm>
          <a:off x="0" y="0"/>
          <a:ext cx="0" cy="0"/>
          <a:chOff x="0" y="0"/>
          <a:chExt cx="0" cy="0"/>
        </a:xfrm>
      </p:grpSpPr>
      <p:sp>
        <p:nvSpPr>
          <p:cNvPr id="7" name="Google Shape;699;p25">
            <a:extLst>
              <a:ext uri="{FF2B5EF4-FFF2-40B4-BE49-F238E27FC236}">
                <a16:creationId xmlns:a16="http://schemas.microsoft.com/office/drawing/2014/main" id="{62287B61-F37D-FB35-0713-4E90081F7FC2}"/>
              </a:ext>
            </a:extLst>
          </p:cNvPr>
          <p:cNvSpPr txBox="1"/>
          <p:nvPr/>
        </p:nvSpPr>
        <p:spPr>
          <a:xfrm>
            <a:off x="95794" y="78502"/>
            <a:ext cx="864096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シナリオ作成フォーマットについて</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sp>
        <p:nvSpPr>
          <p:cNvPr id="3" name="Google Shape;466;g34663be1ad2_0_707">
            <a:extLst>
              <a:ext uri="{FF2B5EF4-FFF2-40B4-BE49-F238E27FC236}">
                <a16:creationId xmlns:a16="http://schemas.microsoft.com/office/drawing/2014/main" id="{6348F8E1-1E79-413E-4908-ECA9B8DC00E9}"/>
              </a:ext>
            </a:extLst>
          </p:cNvPr>
          <p:cNvSpPr txBox="1"/>
          <p:nvPr/>
        </p:nvSpPr>
        <p:spPr>
          <a:xfrm>
            <a:off x="942367" y="880536"/>
            <a:ext cx="10307267" cy="923289"/>
          </a:xfrm>
          <a:prstGeom prst="rect">
            <a:avLst/>
          </a:prstGeom>
          <a:solidFill>
            <a:schemeClr val="bg1"/>
          </a:solidFill>
          <a:ln>
            <a:noFill/>
          </a:ln>
        </p:spPr>
        <p:txBody>
          <a:bodyPr spcFirstLastPara="1" wrap="square" lIns="91425" tIns="45700" rIns="91425" bIns="45700" anchor="t" anchorCtr="0">
            <a:spAutoFit/>
          </a:bodyPr>
          <a:lstStyle/>
          <a:p>
            <a:pPr algn="ctr"/>
            <a:r>
              <a:rPr lang="ja-JP" altLang="en-US" dirty="0">
                <a:latin typeface="BIZ UDPゴシック" panose="020B0400000000000000" pitchFamily="50" charset="-128"/>
                <a:ea typeface="BIZ UDPゴシック" panose="020B0400000000000000" pitchFamily="50" charset="-128"/>
              </a:rPr>
              <a:t>シナリオ作成フォーマットとは、配信シナリオの全体像や細かな流れ・条件・メッセージ内容などを設計し、</a:t>
            </a:r>
            <a:endParaRPr lang="en-US" altLang="ja-JP"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意図しないお客様への配信を防ぐためにも、クライアントの皆様にご活用頂いているドキュメントです。</a:t>
            </a:r>
            <a:endParaRPr lang="en-US" altLang="ja-JP" dirty="0">
              <a:latin typeface="BIZ UDPゴシック" panose="020B0400000000000000" pitchFamily="50" charset="-128"/>
              <a:ea typeface="BIZ UDPゴシック" panose="020B0400000000000000" pitchFamily="50" charset="-128"/>
            </a:endParaRPr>
          </a:p>
          <a:p>
            <a:pPr algn="ctr"/>
            <a:r>
              <a:rPr lang="ja-JP" altLang="en-US" dirty="0">
                <a:latin typeface="BIZ UDPゴシック" panose="020B0400000000000000" pitchFamily="50" charset="-128"/>
                <a:ea typeface="BIZ UDPゴシック" panose="020B0400000000000000" pitchFamily="50" charset="-128"/>
              </a:rPr>
              <a:t>シナリオ作成前に、カスタマサポートよりフォーマットをお渡しいたします。</a:t>
            </a:r>
            <a:endParaRPr kumimoji="1" lang="ja-JP" altLang="en-US" dirty="0">
              <a:latin typeface="BIZ UDPゴシック" panose="020B0400000000000000" pitchFamily="50" charset="-128"/>
              <a:ea typeface="BIZ UDPゴシック" panose="020B0400000000000000" pitchFamily="50" charset="-128"/>
            </a:endParaRPr>
          </a:p>
        </p:txBody>
      </p:sp>
      <p:grpSp>
        <p:nvGrpSpPr>
          <p:cNvPr id="59" name="グループ化 58">
            <a:extLst>
              <a:ext uri="{FF2B5EF4-FFF2-40B4-BE49-F238E27FC236}">
                <a16:creationId xmlns:a16="http://schemas.microsoft.com/office/drawing/2014/main" id="{2284E831-B1C3-68FE-095A-5104F8746E43}"/>
              </a:ext>
            </a:extLst>
          </p:cNvPr>
          <p:cNvGrpSpPr/>
          <p:nvPr/>
        </p:nvGrpSpPr>
        <p:grpSpPr>
          <a:xfrm>
            <a:off x="697179" y="2576943"/>
            <a:ext cx="10767932" cy="3169669"/>
            <a:chOff x="196160" y="2176349"/>
            <a:chExt cx="10767932" cy="3169669"/>
          </a:xfrm>
        </p:grpSpPr>
        <p:sp>
          <p:nvSpPr>
            <p:cNvPr id="2" name="楕円 1">
              <a:extLst>
                <a:ext uri="{FF2B5EF4-FFF2-40B4-BE49-F238E27FC236}">
                  <a16:creationId xmlns:a16="http://schemas.microsoft.com/office/drawing/2014/main" id="{7BF5FC66-63E9-30FC-EBBD-02FFA7F84DE5}"/>
                </a:ext>
              </a:extLst>
            </p:cNvPr>
            <p:cNvSpPr/>
            <p:nvPr/>
          </p:nvSpPr>
          <p:spPr>
            <a:xfrm>
              <a:off x="196160" y="2176349"/>
              <a:ext cx="1373421" cy="775063"/>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BIZ UDPゴシック" panose="020B0400000000000000" pitchFamily="50" charset="-128"/>
                  <a:ea typeface="BIZ UDPゴシック" panose="020B0400000000000000" pitchFamily="50" charset="-128"/>
                </a:rPr>
                <a:t>メリット</a:t>
              </a:r>
              <a:endParaRPr kumimoji="1" lang="ja-JP" altLang="en-US" b="1" dirty="0">
                <a:latin typeface="BIZ UDPゴシック" panose="020B0400000000000000" pitchFamily="50" charset="-128"/>
                <a:ea typeface="BIZ UDPゴシック" panose="020B0400000000000000" pitchFamily="50" charset="-128"/>
              </a:endParaRPr>
            </a:p>
          </p:txBody>
        </p:sp>
        <p:cxnSp>
          <p:nvCxnSpPr>
            <p:cNvPr id="5" name="直線コネクタ 4">
              <a:extLst>
                <a:ext uri="{FF2B5EF4-FFF2-40B4-BE49-F238E27FC236}">
                  <a16:creationId xmlns:a16="http://schemas.microsoft.com/office/drawing/2014/main" id="{AD9B717F-285A-537F-116D-DB61C909FB47}"/>
                </a:ext>
              </a:extLst>
            </p:cNvPr>
            <p:cNvCxnSpPr>
              <a:cxnSpLocks/>
            </p:cNvCxnSpPr>
            <p:nvPr/>
          </p:nvCxnSpPr>
          <p:spPr>
            <a:xfrm flipH="1">
              <a:off x="882871" y="2951412"/>
              <a:ext cx="3305" cy="239460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0" name="楕円 9">
              <a:extLst>
                <a:ext uri="{FF2B5EF4-FFF2-40B4-BE49-F238E27FC236}">
                  <a16:creationId xmlns:a16="http://schemas.microsoft.com/office/drawing/2014/main" id="{D52BF79A-F593-2C64-1C03-62B014FCF8A6}"/>
                </a:ext>
              </a:extLst>
            </p:cNvPr>
            <p:cNvSpPr/>
            <p:nvPr/>
          </p:nvSpPr>
          <p:spPr>
            <a:xfrm>
              <a:off x="796176" y="3326819"/>
              <a:ext cx="180000" cy="18000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1" name="Google Shape;466;g34663be1ad2_0_707">
              <a:extLst>
                <a:ext uri="{FF2B5EF4-FFF2-40B4-BE49-F238E27FC236}">
                  <a16:creationId xmlns:a16="http://schemas.microsoft.com/office/drawing/2014/main" id="{D631D07A-5441-C340-67EE-5C3031F718A6}"/>
                </a:ext>
              </a:extLst>
            </p:cNvPr>
            <p:cNvSpPr txBox="1"/>
            <p:nvPr/>
          </p:nvSpPr>
          <p:spPr>
            <a:xfrm>
              <a:off x="1062871" y="3290132"/>
              <a:ext cx="3080341" cy="307736"/>
            </a:xfrm>
            <a:prstGeom prst="rect">
              <a:avLst/>
            </a:prstGeom>
            <a:noFill/>
            <a:ln>
              <a:noFill/>
            </a:ln>
          </p:spPr>
          <p:txBody>
            <a:bodyPr spcFirstLastPara="1" wrap="square" lIns="91425" tIns="45700" rIns="91425" bIns="45700" anchor="t" anchorCtr="0">
              <a:spAutoFit/>
            </a:bodyPr>
            <a:lstStyle/>
            <a:p>
              <a:r>
                <a:rPr lang="en-US" altLang="ja-JP" sz="1400" u="sng" dirty="0">
                  <a:latin typeface="BIZ UDPゴシック" panose="020B0400000000000000" pitchFamily="50" charset="-128"/>
                  <a:ea typeface="BIZ UDPゴシック" panose="020B0400000000000000" pitchFamily="50" charset="-128"/>
                </a:rPr>
                <a:t>MOTENASU</a:t>
              </a:r>
              <a:r>
                <a:rPr lang="ja-JP" altLang="en-US" sz="1400" u="sng" dirty="0">
                  <a:latin typeface="BIZ UDPゴシック" panose="020B0400000000000000" pitchFamily="50" charset="-128"/>
                  <a:ea typeface="BIZ UDPゴシック" panose="020B0400000000000000" pitchFamily="50" charset="-128"/>
                </a:rPr>
                <a:t>設定時のミスを防げる</a:t>
              </a:r>
              <a:endParaRPr lang="en-US" altLang="ja-JP" sz="1400" u="sng" dirty="0">
                <a:latin typeface="BIZ UDPゴシック" panose="020B0400000000000000" pitchFamily="50" charset="-128"/>
                <a:ea typeface="BIZ UDPゴシック" panose="020B0400000000000000" pitchFamily="50" charset="-128"/>
              </a:endParaRPr>
            </a:p>
          </p:txBody>
        </p:sp>
        <p:sp>
          <p:nvSpPr>
            <p:cNvPr id="14" name="楕円 13">
              <a:extLst>
                <a:ext uri="{FF2B5EF4-FFF2-40B4-BE49-F238E27FC236}">
                  <a16:creationId xmlns:a16="http://schemas.microsoft.com/office/drawing/2014/main" id="{03DFEAAB-B6A3-B07E-A440-8DD373DDD709}"/>
                </a:ext>
              </a:extLst>
            </p:cNvPr>
            <p:cNvSpPr/>
            <p:nvPr/>
          </p:nvSpPr>
          <p:spPr>
            <a:xfrm>
              <a:off x="796176" y="3856094"/>
              <a:ext cx="180000" cy="18000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8" name="Google Shape;466;g34663be1ad2_0_707">
              <a:extLst>
                <a:ext uri="{FF2B5EF4-FFF2-40B4-BE49-F238E27FC236}">
                  <a16:creationId xmlns:a16="http://schemas.microsoft.com/office/drawing/2014/main" id="{E0EB2E6F-AEE0-79F6-75E3-1FB14F604E49}"/>
                </a:ext>
              </a:extLst>
            </p:cNvPr>
            <p:cNvSpPr txBox="1"/>
            <p:nvPr/>
          </p:nvSpPr>
          <p:spPr>
            <a:xfrm>
              <a:off x="1062870" y="3792226"/>
              <a:ext cx="3815021" cy="307736"/>
            </a:xfrm>
            <a:prstGeom prst="rect">
              <a:avLst/>
            </a:prstGeom>
            <a:noFill/>
            <a:ln>
              <a:noFill/>
            </a:ln>
          </p:spPr>
          <p:txBody>
            <a:bodyPr spcFirstLastPara="1" wrap="square" lIns="91425" tIns="45700" rIns="91425" bIns="45700" anchor="t" anchorCtr="0">
              <a:spAutoFit/>
            </a:bodyPr>
            <a:lstStyle/>
            <a:p>
              <a:r>
                <a:rPr lang="en-US" altLang="ja-JP" sz="1400" u="sng" dirty="0">
                  <a:latin typeface="BIZ UDPゴシック" panose="020B0400000000000000" pitchFamily="50" charset="-128"/>
                  <a:ea typeface="BIZ UDPゴシック" panose="020B0400000000000000" pitchFamily="50" charset="-128"/>
                </a:rPr>
                <a:t>MOTENASU</a:t>
              </a:r>
              <a:r>
                <a:rPr lang="ja-JP" altLang="en-US" sz="1400" u="sng" dirty="0">
                  <a:latin typeface="BIZ UDPゴシック" panose="020B0400000000000000" pitchFamily="50" charset="-128"/>
                  <a:ea typeface="BIZ UDPゴシック" panose="020B0400000000000000" pitchFamily="50" charset="-128"/>
                </a:rPr>
                <a:t>設定時の作業効率を向上させる</a:t>
              </a:r>
              <a:endParaRPr lang="en-US" altLang="ja-JP" sz="1400" u="sng" dirty="0">
                <a:latin typeface="BIZ UDPゴシック" panose="020B0400000000000000" pitchFamily="50" charset="-128"/>
                <a:ea typeface="BIZ UDPゴシック" panose="020B0400000000000000" pitchFamily="50" charset="-128"/>
              </a:endParaRPr>
            </a:p>
          </p:txBody>
        </p:sp>
        <p:sp>
          <p:nvSpPr>
            <p:cNvPr id="21" name="楕円 20">
              <a:extLst>
                <a:ext uri="{FF2B5EF4-FFF2-40B4-BE49-F238E27FC236}">
                  <a16:creationId xmlns:a16="http://schemas.microsoft.com/office/drawing/2014/main" id="{F2D7D171-2DA1-2079-DD05-331B69A91E69}"/>
                </a:ext>
              </a:extLst>
            </p:cNvPr>
            <p:cNvSpPr/>
            <p:nvPr/>
          </p:nvSpPr>
          <p:spPr>
            <a:xfrm>
              <a:off x="796176" y="4348749"/>
              <a:ext cx="180000" cy="18000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5" name="Google Shape;466;g34663be1ad2_0_707">
              <a:extLst>
                <a:ext uri="{FF2B5EF4-FFF2-40B4-BE49-F238E27FC236}">
                  <a16:creationId xmlns:a16="http://schemas.microsoft.com/office/drawing/2014/main" id="{B8D40D09-E2B0-E283-52FD-728B8BDA5FD4}"/>
                </a:ext>
              </a:extLst>
            </p:cNvPr>
            <p:cNvSpPr txBox="1"/>
            <p:nvPr/>
          </p:nvSpPr>
          <p:spPr>
            <a:xfrm>
              <a:off x="1062870" y="4284881"/>
              <a:ext cx="5423435" cy="307736"/>
            </a:xfrm>
            <a:prstGeom prst="rect">
              <a:avLst/>
            </a:prstGeom>
            <a:noFill/>
            <a:ln>
              <a:noFill/>
            </a:ln>
          </p:spPr>
          <p:txBody>
            <a:bodyPr spcFirstLastPara="1" wrap="square" lIns="91425" tIns="45700" rIns="91425" bIns="45700" anchor="t" anchorCtr="0">
              <a:spAutoFit/>
            </a:bodyPr>
            <a:lstStyle/>
            <a:p>
              <a:r>
                <a:rPr lang="en-US" altLang="ja-JP" sz="1400" u="sng" dirty="0">
                  <a:latin typeface="BIZ UDPゴシック" panose="020B0400000000000000" pitchFamily="50" charset="-128"/>
                  <a:ea typeface="BIZ UDPゴシック" panose="020B0400000000000000" pitchFamily="50" charset="-128"/>
                </a:rPr>
                <a:t>MOTENASU</a:t>
              </a:r>
              <a:r>
                <a:rPr lang="ja-JP" altLang="en-US" sz="1400" u="sng" dirty="0">
                  <a:latin typeface="BIZ UDPゴシック" panose="020B0400000000000000" pitchFamily="50" charset="-128"/>
                  <a:ea typeface="BIZ UDPゴシック" panose="020B0400000000000000" pitchFamily="50" charset="-128"/>
                </a:rPr>
                <a:t>設定後、第三者がの</a:t>
              </a:r>
              <a:r>
                <a:rPr lang="en-US" altLang="ja-JP" sz="1400" u="sng" dirty="0">
                  <a:latin typeface="BIZ UDPゴシック" panose="020B0400000000000000" pitchFamily="50" charset="-128"/>
                  <a:ea typeface="BIZ UDPゴシック" panose="020B0400000000000000" pitchFamily="50" charset="-128"/>
                </a:rPr>
                <a:t>W</a:t>
              </a:r>
              <a:r>
                <a:rPr lang="ja-JP" altLang="en-US" sz="1400" u="sng" dirty="0">
                  <a:latin typeface="BIZ UDPゴシック" panose="020B0400000000000000" pitchFamily="50" charset="-128"/>
                  <a:ea typeface="BIZ UDPゴシック" panose="020B0400000000000000" pitchFamily="50" charset="-128"/>
                </a:rPr>
                <a:t>チェックとして使用できる</a:t>
              </a:r>
              <a:endParaRPr lang="en-US" altLang="ja-JP" sz="1400" u="sng" dirty="0">
                <a:latin typeface="BIZ UDPゴシック" panose="020B0400000000000000" pitchFamily="50" charset="-128"/>
                <a:ea typeface="BIZ UDPゴシック" panose="020B0400000000000000" pitchFamily="50" charset="-128"/>
              </a:endParaRPr>
            </a:p>
          </p:txBody>
        </p:sp>
        <p:sp>
          <p:nvSpPr>
            <p:cNvPr id="28" name="楕円 27">
              <a:extLst>
                <a:ext uri="{FF2B5EF4-FFF2-40B4-BE49-F238E27FC236}">
                  <a16:creationId xmlns:a16="http://schemas.microsoft.com/office/drawing/2014/main" id="{FBAB53D9-40D5-7156-524B-FEE36FFBEFBE}"/>
                </a:ext>
              </a:extLst>
            </p:cNvPr>
            <p:cNvSpPr/>
            <p:nvPr/>
          </p:nvSpPr>
          <p:spPr>
            <a:xfrm>
              <a:off x="796176" y="4883391"/>
              <a:ext cx="180000" cy="18000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9" name="Google Shape;466;g34663be1ad2_0_707">
              <a:extLst>
                <a:ext uri="{FF2B5EF4-FFF2-40B4-BE49-F238E27FC236}">
                  <a16:creationId xmlns:a16="http://schemas.microsoft.com/office/drawing/2014/main" id="{9D656EA4-F782-B64C-6CA8-E594C0610E46}"/>
                </a:ext>
              </a:extLst>
            </p:cNvPr>
            <p:cNvSpPr txBox="1"/>
            <p:nvPr/>
          </p:nvSpPr>
          <p:spPr>
            <a:xfrm>
              <a:off x="1062870" y="4819523"/>
              <a:ext cx="5268371" cy="307736"/>
            </a:xfrm>
            <a:prstGeom prst="rect">
              <a:avLst/>
            </a:prstGeom>
            <a:noFill/>
            <a:ln>
              <a:noFill/>
            </a:ln>
          </p:spPr>
          <p:txBody>
            <a:bodyPr spcFirstLastPara="1" wrap="square" lIns="91425" tIns="45700" rIns="91425" bIns="45700" anchor="t" anchorCtr="0">
              <a:spAutoFit/>
            </a:bodyPr>
            <a:lstStyle/>
            <a:p>
              <a:r>
                <a:rPr lang="en-US" altLang="ja-JP" sz="1400" u="sng" dirty="0">
                  <a:latin typeface="BIZ UDPゴシック" panose="020B0400000000000000" pitchFamily="50" charset="-128"/>
                  <a:ea typeface="BIZ UDPゴシック" panose="020B0400000000000000" pitchFamily="50" charset="-128"/>
                </a:rPr>
                <a:t>FID</a:t>
              </a:r>
              <a:r>
                <a:rPr lang="ja-JP" altLang="en-US" sz="1400" u="sng" dirty="0">
                  <a:latin typeface="BIZ UDPゴシック" panose="020B0400000000000000" pitchFamily="50" charset="-128"/>
                  <a:ea typeface="BIZ UDPゴシック" panose="020B0400000000000000" pitchFamily="50" charset="-128"/>
                </a:rPr>
                <a:t>が設計書を確認し、作業代行や修正・最終確認を実施できる</a:t>
              </a:r>
              <a:endParaRPr lang="en-US" altLang="ja-JP" sz="1400" u="sng" dirty="0">
                <a:latin typeface="BIZ UDPゴシック" panose="020B0400000000000000" pitchFamily="50" charset="-128"/>
                <a:ea typeface="BIZ UDPゴシック" panose="020B0400000000000000" pitchFamily="50" charset="-128"/>
              </a:endParaRPr>
            </a:p>
          </p:txBody>
        </p:sp>
        <p:sp>
          <p:nvSpPr>
            <p:cNvPr id="41" name="楕円 40">
              <a:extLst>
                <a:ext uri="{FF2B5EF4-FFF2-40B4-BE49-F238E27FC236}">
                  <a16:creationId xmlns:a16="http://schemas.microsoft.com/office/drawing/2014/main" id="{85442D59-DF07-BF6C-6F30-C513CE6538AB}"/>
                </a:ext>
              </a:extLst>
            </p:cNvPr>
            <p:cNvSpPr/>
            <p:nvPr/>
          </p:nvSpPr>
          <p:spPr>
            <a:xfrm>
              <a:off x="6066289" y="2176349"/>
              <a:ext cx="1373421" cy="775063"/>
            </a:xfrm>
            <a:prstGeom prst="ellipse">
              <a:avLst/>
            </a:prstGeom>
            <a:solidFill>
              <a:schemeClr val="accent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BIZ UDPゴシック" panose="020B0400000000000000" pitchFamily="50" charset="-128"/>
                  <a:ea typeface="BIZ UDPゴシック" panose="020B0400000000000000" pitchFamily="50" charset="-128"/>
                </a:rPr>
                <a:t>役割</a:t>
              </a:r>
            </a:p>
          </p:txBody>
        </p:sp>
        <p:cxnSp>
          <p:nvCxnSpPr>
            <p:cNvPr id="42" name="直線コネクタ 41">
              <a:extLst>
                <a:ext uri="{FF2B5EF4-FFF2-40B4-BE49-F238E27FC236}">
                  <a16:creationId xmlns:a16="http://schemas.microsoft.com/office/drawing/2014/main" id="{03A05E01-03A0-EC17-CB73-B752DE155AEF}"/>
                </a:ext>
              </a:extLst>
            </p:cNvPr>
            <p:cNvCxnSpPr>
              <a:cxnSpLocks/>
            </p:cNvCxnSpPr>
            <p:nvPr/>
          </p:nvCxnSpPr>
          <p:spPr>
            <a:xfrm flipH="1">
              <a:off x="6753000" y="2951412"/>
              <a:ext cx="3305" cy="2394606"/>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50" name="楕円 49">
              <a:extLst>
                <a:ext uri="{FF2B5EF4-FFF2-40B4-BE49-F238E27FC236}">
                  <a16:creationId xmlns:a16="http://schemas.microsoft.com/office/drawing/2014/main" id="{18B13A68-16E6-0A7E-A840-A1EE0ADF27B6}"/>
                </a:ext>
              </a:extLst>
            </p:cNvPr>
            <p:cNvSpPr/>
            <p:nvPr/>
          </p:nvSpPr>
          <p:spPr>
            <a:xfrm>
              <a:off x="6666305" y="3326819"/>
              <a:ext cx="180000" cy="18000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1" name="Google Shape;466;g34663be1ad2_0_707">
              <a:extLst>
                <a:ext uri="{FF2B5EF4-FFF2-40B4-BE49-F238E27FC236}">
                  <a16:creationId xmlns:a16="http://schemas.microsoft.com/office/drawing/2014/main" id="{517E2006-7F9B-B0DA-7088-B0C8438DA176}"/>
                </a:ext>
              </a:extLst>
            </p:cNvPr>
            <p:cNvSpPr txBox="1"/>
            <p:nvPr/>
          </p:nvSpPr>
          <p:spPr>
            <a:xfrm>
              <a:off x="6933000" y="3290132"/>
              <a:ext cx="2940867" cy="307736"/>
            </a:xfrm>
            <a:prstGeom prst="rect">
              <a:avLst/>
            </a:prstGeom>
            <a:noFill/>
            <a:ln>
              <a:noFill/>
            </a:ln>
          </p:spPr>
          <p:txBody>
            <a:bodyPr spcFirstLastPara="1" wrap="square" lIns="91425" tIns="45700" rIns="91425" bIns="45700" anchor="t" anchorCtr="0">
              <a:spAutoFit/>
            </a:bodyPr>
            <a:lstStyle/>
            <a:p>
              <a:r>
                <a:rPr lang="ja-JP" altLang="en-US" sz="1400" u="sng" dirty="0">
                  <a:latin typeface="BIZ UDPゴシック" panose="020B0400000000000000" pitchFamily="50" charset="-128"/>
                  <a:ea typeface="BIZ UDPゴシック" panose="020B0400000000000000" pitchFamily="50" charset="-128"/>
                </a:rPr>
                <a:t>配信ロジックの可視化・共有</a:t>
              </a:r>
              <a:endParaRPr lang="en-US" altLang="ja-JP" sz="1400" u="sng" dirty="0">
                <a:latin typeface="BIZ UDPゴシック" panose="020B0400000000000000" pitchFamily="50" charset="-128"/>
                <a:ea typeface="BIZ UDPゴシック" panose="020B0400000000000000" pitchFamily="50" charset="-128"/>
              </a:endParaRPr>
            </a:p>
          </p:txBody>
        </p:sp>
        <p:sp>
          <p:nvSpPr>
            <p:cNvPr id="52" name="楕円 51">
              <a:extLst>
                <a:ext uri="{FF2B5EF4-FFF2-40B4-BE49-F238E27FC236}">
                  <a16:creationId xmlns:a16="http://schemas.microsoft.com/office/drawing/2014/main" id="{C2C3A8A9-1B62-349A-774C-4FEDFEA3FB47}"/>
                </a:ext>
              </a:extLst>
            </p:cNvPr>
            <p:cNvSpPr/>
            <p:nvPr/>
          </p:nvSpPr>
          <p:spPr>
            <a:xfrm>
              <a:off x="6666305" y="3856094"/>
              <a:ext cx="180000" cy="18000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3" name="Google Shape;466;g34663be1ad2_0_707">
              <a:extLst>
                <a:ext uri="{FF2B5EF4-FFF2-40B4-BE49-F238E27FC236}">
                  <a16:creationId xmlns:a16="http://schemas.microsoft.com/office/drawing/2014/main" id="{89188225-438C-19CA-0D05-F43841AC9C68}"/>
                </a:ext>
              </a:extLst>
            </p:cNvPr>
            <p:cNvSpPr txBox="1"/>
            <p:nvPr/>
          </p:nvSpPr>
          <p:spPr>
            <a:xfrm>
              <a:off x="6933000" y="3792226"/>
              <a:ext cx="3937786" cy="307736"/>
            </a:xfrm>
            <a:prstGeom prst="rect">
              <a:avLst/>
            </a:prstGeom>
            <a:noFill/>
            <a:ln>
              <a:noFill/>
            </a:ln>
          </p:spPr>
          <p:txBody>
            <a:bodyPr spcFirstLastPara="1" wrap="square" lIns="91425" tIns="45700" rIns="91425" bIns="45700" anchor="t" anchorCtr="0">
              <a:spAutoFit/>
            </a:bodyPr>
            <a:lstStyle/>
            <a:p>
              <a:r>
                <a:rPr lang="ja-JP" altLang="en-US" sz="1400" u="sng" dirty="0">
                  <a:latin typeface="BIZ UDPゴシック" panose="020B0400000000000000" pitchFamily="50" charset="-128"/>
                  <a:ea typeface="BIZ UDPゴシック" panose="020B0400000000000000" pitchFamily="50" charset="-128"/>
                </a:rPr>
                <a:t>条件分岐や配信タイミング・配信チャネルの整理</a:t>
              </a:r>
              <a:endParaRPr lang="en-US" altLang="ja-JP" sz="1400" u="sng" dirty="0">
                <a:latin typeface="BIZ UDPゴシック" panose="020B0400000000000000" pitchFamily="50" charset="-128"/>
                <a:ea typeface="BIZ UDPゴシック" panose="020B0400000000000000" pitchFamily="50" charset="-128"/>
              </a:endParaRPr>
            </a:p>
          </p:txBody>
        </p:sp>
        <p:sp>
          <p:nvSpPr>
            <p:cNvPr id="54" name="楕円 53">
              <a:extLst>
                <a:ext uri="{FF2B5EF4-FFF2-40B4-BE49-F238E27FC236}">
                  <a16:creationId xmlns:a16="http://schemas.microsoft.com/office/drawing/2014/main" id="{65610CE0-7019-E9AB-6F31-5FD55A085A5A}"/>
                </a:ext>
              </a:extLst>
            </p:cNvPr>
            <p:cNvSpPr/>
            <p:nvPr/>
          </p:nvSpPr>
          <p:spPr>
            <a:xfrm>
              <a:off x="6666305" y="4348749"/>
              <a:ext cx="180000" cy="18000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5" name="Google Shape;466;g34663be1ad2_0_707">
              <a:extLst>
                <a:ext uri="{FF2B5EF4-FFF2-40B4-BE49-F238E27FC236}">
                  <a16:creationId xmlns:a16="http://schemas.microsoft.com/office/drawing/2014/main" id="{C3BA190A-A225-A704-CD2C-E58E349A6864}"/>
                </a:ext>
              </a:extLst>
            </p:cNvPr>
            <p:cNvSpPr txBox="1"/>
            <p:nvPr/>
          </p:nvSpPr>
          <p:spPr>
            <a:xfrm>
              <a:off x="6932999" y="4284881"/>
              <a:ext cx="3851093" cy="307736"/>
            </a:xfrm>
            <a:prstGeom prst="rect">
              <a:avLst/>
            </a:prstGeom>
            <a:noFill/>
            <a:ln>
              <a:noFill/>
            </a:ln>
          </p:spPr>
          <p:txBody>
            <a:bodyPr spcFirstLastPara="1" wrap="square" lIns="91425" tIns="45700" rIns="91425" bIns="45700" anchor="t" anchorCtr="0">
              <a:spAutoFit/>
            </a:bodyPr>
            <a:lstStyle/>
            <a:p>
              <a:r>
                <a:rPr lang="ja-JP" altLang="en-US" sz="1400" u="sng" dirty="0">
                  <a:latin typeface="BIZ UDPゴシック" panose="020B0400000000000000" pitchFamily="50" charset="-128"/>
                  <a:ea typeface="BIZ UDPゴシック" panose="020B0400000000000000" pitchFamily="50" charset="-128"/>
                </a:rPr>
                <a:t>配信クリエイティブ・配信文面の整理</a:t>
              </a:r>
              <a:endParaRPr lang="en-US" altLang="ja-JP" sz="1400" u="sng" dirty="0">
                <a:latin typeface="BIZ UDPゴシック" panose="020B0400000000000000" pitchFamily="50" charset="-128"/>
                <a:ea typeface="BIZ UDPゴシック" panose="020B0400000000000000" pitchFamily="50" charset="-128"/>
              </a:endParaRPr>
            </a:p>
          </p:txBody>
        </p:sp>
        <p:sp>
          <p:nvSpPr>
            <p:cNvPr id="56" name="楕円 55">
              <a:extLst>
                <a:ext uri="{FF2B5EF4-FFF2-40B4-BE49-F238E27FC236}">
                  <a16:creationId xmlns:a16="http://schemas.microsoft.com/office/drawing/2014/main" id="{5068AFEA-136E-57D4-0FF7-8B06C4911349}"/>
                </a:ext>
              </a:extLst>
            </p:cNvPr>
            <p:cNvSpPr/>
            <p:nvPr/>
          </p:nvSpPr>
          <p:spPr>
            <a:xfrm>
              <a:off x="6666305" y="4883391"/>
              <a:ext cx="180000" cy="180000"/>
            </a:xfrm>
            <a:prstGeom prst="ellipse">
              <a:avLst/>
            </a:prstGeom>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7" name="Google Shape;466;g34663be1ad2_0_707">
              <a:extLst>
                <a:ext uri="{FF2B5EF4-FFF2-40B4-BE49-F238E27FC236}">
                  <a16:creationId xmlns:a16="http://schemas.microsoft.com/office/drawing/2014/main" id="{3D35757E-DA40-1992-A67F-D384A74CD39B}"/>
                </a:ext>
              </a:extLst>
            </p:cNvPr>
            <p:cNvSpPr txBox="1"/>
            <p:nvPr/>
          </p:nvSpPr>
          <p:spPr>
            <a:xfrm>
              <a:off x="6933000" y="4819523"/>
              <a:ext cx="4031092" cy="307736"/>
            </a:xfrm>
            <a:prstGeom prst="rect">
              <a:avLst/>
            </a:prstGeom>
            <a:noFill/>
            <a:ln>
              <a:noFill/>
            </a:ln>
          </p:spPr>
          <p:txBody>
            <a:bodyPr spcFirstLastPara="1" wrap="square" lIns="91425" tIns="45700" rIns="91425" bIns="45700" anchor="t" anchorCtr="0">
              <a:spAutoFit/>
            </a:bodyPr>
            <a:lstStyle/>
            <a:p>
              <a:r>
                <a:rPr lang="ja-JP" altLang="en-US" sz="1400" u="sng" dirty="0">
                  <a:latin typeface="BIZ UDPゴシック" panose="020B0400000000000000" pitchFamily="50" charset="-128"/>
                  <a:ea typeface="BIZ UDPゴシック" panose="020B0400000000000000" pitchFamily="50" charset="-128"/>
                </a:rPr>
                <a:t>クライアント様と</a:t>
              </a:r>
              <a:r>
                <a:rPr lang="en-US" altLang="ja-JP" sz="1400" u="sng" dirty="0">
                  <a:latin typeface="BIZ UDPゴシック" panose="020B0400000000000000" pitchFamily="50" charset="-128"/>
                  <a:ea typeface="BIZ UDPゴシック" panose="020B0400000000000000" pitchFamily="50" charset="-128"/>
                </a:rPr>
                <a:t>FID</a:t>
              </a:r>
              <a:r>
                <a:rPr lang="ja-JP" altLang="en-US" sz="1400" u="sng" dirty="0">
                  <a:latin typeface="BIZ UDPゴシック" panose="020B0400000000000000" pitchFamily="50" charset="-128"/>
                  <a:ea typeface="BIZ UDPゴシック" panose="020B0400000000000000" pitchFamily="50" charset="-128"/>
                </a:rPr>
                <a:t>間の連携スムーズ化</a:t>
              </a:r>
              <a:endParaRPr lang="en-US" altLang="ja-JP" sz="1400" u="sng" dirty="0">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6121689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3AE69C-741A-ED48-33E9-BD4339E015C2}"/>
            </a:ext>
          </a:extLst>
        </p:cNvPr>
        <p:cNvGrpSpPr/>
        <p:nvPr/>
      </p:nvGrpSpPr>
      <p:grpSpPr>
        <a:xfrm>
          <a:off x="0" y="0"/>
          <a:ext cx="0" cy="0"/>
          <a:chOff x="0" y="0"/>
          <a:chExt cx="0" cy="0"/>
        </a:xfrm>
      </p:grpSpPr>
      <p:sp>
        <p:nvSpPr>
          <p:cNvPr id="3" name="Google Shape;466;g34663be1ad2_0_707">
            <a:extLst>
              <a:ext uri="{FF2B5EF4-FFF2-40B4-BE49-F238E27FC236}">
                <a16:creationId xmlns:a16="http://schemas.microsoft.com/office/drawing/2014/main" id="{0EBD9803-37B7-CC82-2E8F-E0B31F0D399C}"/>
              </a:ext>
            </a:extLst>
          </p:cNvPr>
          <p:cNvSpPr txBox="1"/>
          <p:nvPr/>
        </p:nvSpPr>
        <p:spPr>
          <a:xfrm>
            <a:off x="1057418" y="880536"/>
            <a:ext cx="10077163" cy="369291"/>
          </a:xfrm>
          <a:prstGeom prst="rect">
            <a:avLst/>
          </a:prstGeom>
          <a:solidFill>
            <a:schemeClr val="bg1"/>
          </a:solidFill>
          <a:ln>
            <a:noFill/>
          </a:ln>
        </p:spPr>
        <p:txBody>
          <a:bodyPr spcFirstLastPara="1" wrap="square" lIns="91425" tIns="45700" rIns="91425" bIns="45700" anchor="t" anchorCtr="0">
            <a:spAutoFit/>
          </a:bodyPr>
          <a:lstStyle/>
          <a:p>
            <a:pPr algn="ctr"/>
            <a:r>
              <a:rPr lang="ja-JP" altLang="en-US" dirty="0">
                <a:latin typeface="BIZ UDPゴシック" panose="020B0400000000000000" pitchFamily="50" charset="-128"/>
                <a:ea typeface="BIZ UDPゴシック" panose="020B0400000000000000" pitchFamily="50" charset="-128"/>
              </a:rPr>
              <a:t>シナリオ配信手順は以下の通りです。</a:t>
            </a:r>
            <a:endParaRPr lang="en-US" altLang="ja-JP" dirty="0">
              <a:latin typeface="BIZ UDPゴシック" panose="020B0400000000000000" pitchFamily="50" charset="-128"/>
              <a:ea typeface="BIZ UDPゴシック" panose="020B0400000000000000" pitchFamily="50" charset="-128"/>
            </a:endParaRPr>
          </a:p>
        </p:txBody>
      </p:sp>
      <p:sp>
        <p:nvSpPr>
          <p:cNvPr id="6" name="Google Shape;699;p25">
            <a:extLst>
              <a:ext uri="{FF2B5EF4-FFF2-40B4-BE49-F238E27FC236}">
                <a16:creationId xmlns:a16="http://schemas.microsoft.com/office/drawing/2014/main" id="{E4988476-748E-A19D-7BDC-4ADBFDCAA2EC}"/>
              </a:ext>
            </a:extLst>
          </p:cNvPr>
          <p:cNvSpPr txBox="1"/>
          <p:nvPr/>
        </p:nvSpPr>
        <p:spPr>
          <a:xfrm>
            <a:off x="95794" y="78502"/>
            <a:ext cx="864096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シナリオ作成フォーマットについて</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sp>
        <p:nvSpPr>
          <p:cNvPr id="95" name="四角形: 角を丸くする 94">
            <a:extLst>
              <a:ext uri="{FF2B5EF4-FFF2-40B4-BE49-F238E27FC236}">
                <a16:creationId xmlns:a16="http://schemas.microsoft.com/office/drawing/2014/main" id="{24D08EDC-4482-F1C7-F34E-14469E3DFE8A}"/>
              </a:ext>
            </a:extLst>
          </p:cNvPr>
          <p:cNvSpPr/>
          <p:nvPr/>
        </p:nvSpPr>
        <p:spPr>
          <a:xfrm>
            <a:off x="767408" y="4277484"/>
            <a:ext cx="5112568" cy="1041905"/>
          </a:xfrm>
          <a:prstGeom prst="roundRect">
            <a:avLst>
              <a:gd name="adj" fmla="val 463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144000" rIns="144000" bIns="144000" rtlCol="0" anchor="ctr"/>
          <a:lstStyle/>
          <a:p>
            <a:pPr>
              <a:lnSpc>
                <a:spcPct val="120000"/>
              </a:lnSpc>
              <a:spcAft>
                <a:spcPts val="300"/>
              </a:spcAft>
            </a:pPr>
            <a:r>
              <a:rPr lang="ja-JP" altLang="en-US" sz="1600" u="sng" dirty="0">
                <a:solidFill>
                  <a:schemeClr val="tx1"/>
                </a:solidFill>
                <a:latin typeface="BIZ UDPゴシック" panose="020B0400000000000000" pitchFamily="50" charset="-128"/>
                <a:ea typeface="BIZ UDPゴシック" panose="020B0400000000000000" pitchFamily="50" charset="-128"/>
              </a:rPr>
              <a:t>配信するメルマガの内容を決めます</a:t>
            </a:r>
            <a:endParaRPr kumimoji="1" lang="en-US" altLang="ja-JP" sz="1600" u="sng" dirty="0">
              <a:solidFill>
                <a:schemeClr val="tx1"/>
              </a:solidFill>
              <a:latin typeface="BIZ UDPゴシック" panose="020B0400000000000000" pitchFamily="50" charset="-128"/>
              <a:ea typeface="BIZ UDPゴシック" panose="020B0400000000000000" pitchFamily="50" charset="-128"/>
            </a:endParaRPr>
          </a:p>
          <a:p>
            <a:pPr>
              <a:lnSpc>
                <a:spcPct val="120000"/>
              </a:lnSpc>
              <a:spcAft>
                <a:spcPts val="300"/>
              </a:spcAft>
            </a:pPr>
            <a:r>
              <a:rPr kumimoji="1" lang="ja-JP" altLang="en-US" sz="1000" dirty="0">
                <a:solidFill>
                  <a:schemeClr val="tx1"/>
                </a:solidFill>
                <a:latin typeface="BIZ UDPゴシック" panose="020B0400000000000000" pitchFamily="50" charset="-128"/>
                <a:ea typeface="BIZ UDPゴシック" panose="020B0400000000000000" pitchFamily="50" charset="-128"/>
              </a:rPr>
              <a:t>対象シート：　配信文面指示書</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2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配信チャネルやタイトル</a:t>
            </a:r>
            <a:r>
              <a:rPr lang="en-US" altLang="ja-JP" sz="1000" dirty="0">
                <a:solidFill>
                  <a:schemeClr val="tx1"/>
                </a:solidFill>
                <a:latin typeface="BIZ UDPゴシック" panose="020B0400000000000000" pitchFamily="50" charset="-128"/>
                <a:ea typeface="BIZ UDPゴシック" panose="020B0400000000000000" pitchFamily="50" charset="-128"/>
              </a:rPr>
              <a:t>(</a:t>
            </a:r>
            <a:r>
              <a:rPr lang="ja-JP" altLang="en-US" sz="1000" dirty="0">
                <a:solidFill>
                  <a:schemeClr val="tx1"/>
                </a:solidFill>
                <a:latin typeface="BIZ UDPゴシック" panose="020B0400000000000000" pitchFamily="50" charset="-128"/>
                <a:ea typeface="BIZ UDPゴシック" panose="020B0400000000000000" pitchFamily="50" charset="-128"/>
              </a:rPr>
              <a:t>件名</a:t>
            </a:r>
            <a:r>
              <a:rPr lang="en-US" altLang="ja-JP" sz="1000" dirty="0">
                <a:solidFill>
                  <a:schemeClr val="tx1"/>
                </a:solidFill>
                <a:latin typeface="BIZ UDPゴシック" panose="020B0400000000000000" pitchFamily="50" charset="-128"/>
                <a:ea typeface="BIZ UDPゴシック" panose="020B0400000000000000" pitchFamily="50" charset="-128"/>
              </a:rPr>
              <a:t>)</a:t>
            </a:r>
            <a:r>
              <a:rPr lang="ja-JP" altLang="en-US" sz="1000" dirty="0">
                <a:solidFill>
                  <a:schemeClr val="tx1"/>
                </a:solidFill>
                <a:latin typeface="BIZ UDPゴシック" panose="020B0400000000000000" pitchFamily="50" charset="-128"/>
                <a:ea typeface="BIZ UDPゴシック" panose="020B0400000000000000" pitchFamily="50" charset="-128"/>
              </a:rPr>
              <a:t>・時間・本文の内容などを決定します</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96" name="楕円 95">
            <a:extLst>
              <a:ext uri="{FF2B5EF4-FFF2-40B4-BE49-F238E27FC236}">
                <a16:creationId xmlns:a16="http://schemas.microsoft.com/office/drawing/2014/main" id="{160DEC16-7F97-35B9-3220-EA583D86B4F5}"/>
              </a:ext>
            </a:extLst>
          </p:cNvPr>
          <p:cNvSpPr/>
          <p:nvPr/>
        </p:nvSpPr>
        <p:spPr>
          <a:xfrm>
            <a:off x="407368" y="4470327"/>
            <a:ext cx="700256" cy="656219"/>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solidFill>
                  <a:schemeClr val="accent1"/>
                </a:solidFill>
                <a:latin typeface="BIZ UDPゴシック" panose="020B0400000000000000" pitchFamily="50" charset="-128"/>
                <a:ea typeface="BIZ UDPゴシック" panose="020B0400000000000000" pitchFamily="50" charset="-128"/>
              </a:rPr>
              <a:t>STEP</a:t>
            </a:r>
            <a:br>
              <a:rPr kumimoji="1" lang="en-US" altLang="ja-JP" sz="1400" b="1" dirty="0">
                <a:solidFill>
                  <a:schemeClr val="accent1"/>
                </a:solidFill>
                <a:latin typeface="BIZ UDPゴシック" panose="020B0400000000000000" pitchFamily="50" charset="-128"/>
                <a:ea typeface="BIZ UDPゴシック" panose="020B0400000000000000" pitchFamily="50" charset="-128"/>
              </a:rPr>
            </a:br>
            <a:r>
              <a:rPr kumimoji="1" lang="en-US" altLang="ja-JP" sz="2400" b="1" dirty="0">
                <a:solidFill>
                  <a:schemeClr val="accent1"/>
                </a:solidFill>
                <a:latin typeface="BIZ UDPゴシック" panose="020B0400000000000000" pitchFamily="50" charset="-128"/>
                <a:ea typeface="BIZ UDPゴシック" panose="020B0400000000000000" pitchFamily="50" charset="-128"/>
              </a:rPr>
              <a:t>03</a:t>
            </a:r>
            <a:endParaRPr kumimoji="1" lang="ja-JP" altLang="en-US" sz="1400" b="1" dirty="0">
              <a:solidFill>
                <a:schemeClr val="accent1"/>
              </a:solidFill>
              <a:latin typeface="BIZ UDPゴシック" panose="020B0400000000000000" pitchFamily="50" charset="-128"/>
              <a:ea typeface="BIZ UDPゴシック" panose="020B0400000000000000" pitchFamily="50" charset="-128"/>
            </a:endParaRPr>
          </a:p>
        </p:txBody>
      </p:sp>
      <p:sp>
        <p:nvSpPr>
          <p:cNvPr id="92" name="四角形: 角を丸くする 91">
            <a:extLst>
              <a:ext uri="{FF2B5EF4-FFF2-40B4-BE49-F238E27FC236}">
                <a16:creationId xmlns:a16="http://schemas.microsoft.com/office/drawing/2014/main" id="{8021CB71-3422-ED0E-1A8E-E3743196CFAE}"/>
              </a:ext>
            </a:extLst>
          </p:cNvPr>
          <p:cNvSpPr/>
          <p:nvPr/>
        </p:nvSpPr>
        <p:spPr>
          <a:xfrm>
            <a:off x="767408" y="1623283"/>
            <a:ext cx="5112568" cy="1041905"/>
          </a:xfrm>
          <a:prstGeom prst="roundRect">
            <a:avLst>
              <a:gd name="adj" fmla="val 463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144000" rIns="144000" bIns="144000" rtlCol="0" anchor="ctr"/>
          <a:lstStyle/>
          <a:p>
            <a:pPr>
              <a:lnSpc>
                <a:spcPct val="120000"/>
              </a:lnSpc>
              <a:spcAft>
                <a:spcPts val="300"/>
              </a:spcAft>
            </a:pPr>
            <a:r>
              <a:rPr kumimoji="1" lang="ja-JP" altLang="en-US" sz="1600" u="sng" dirty="0">
                <a:solidFill>
                  <a:schemeClr val="tx1"/>
                </a:solidFill>
                <a:latin typeface="BIZ UDPゴシック" panose="020B0400000000000000" pitchFamily="50" charset="-128"/>
                <a:ea typeface="BIZ UDPゴシック" panose="020B0400000000000000" pitchFamily="50" charset="-128"/>
              </a:rPr>
              <a:t>配信されたいお客様の条件を記入します</a:t>
            </a:r>
            <a:endParaRPr kumimoji="1" lang="en-US" altLang="ja-JP" sz="1600" u="sng" dirty="0">
              <a:solidFill>
                <a:schemeClr val="tx1"/>
              </a:solidFill>
              <a:latin typeface="BIZ UDPゴシック" panose="020B0400000000000000" pitchFamily="50" charset="-128"/>
              <a:ea typeface="BIZ UDPゴシック" panose="020B0400000000000000" pitchFamily="50" charset="-128"/>
            </a:endParaRPr>
          </a:p>
          <a:p>
            <a:pPr>
              <a:lnSpc>
                <a:spcPct val="12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対象シート：　設計指示書＞</a:t>
            </a:r>
            <a:r>
              <a:rPr lang="en-US" altLang="ja-JP" sz="1000" dirty="0">
                <a:solidFill>
                  <a:schemeClr val="tx1"/>
                </a:solidFill>
                <a:latin typeface="BIZ UDPゴシック" panose="020B0400000000000000" pitchFamily="50" charset="-128"/>
                <a:ea typeface="BIZ UDPゴシック" panose="020B0400000000000000" pitchFamily="50" charset="-128"/>
              </a:rPr>
              <a:t>B</a:t>
            </a:r>
            <a:r>
              <a:rPr lang="ja-JP" altLang="en-US" sz="1000" dirty="0">
                <a:solidFill>
                  <a:schemeClr val="tx1"/>
                </a:solidFill>
                <a:latin typeface="BIZ UDPゴシック" panose="020B0400000000000000" pitchFamily="50" charset="-128"/>
                <a:ea typeface="BIZ UDPゴシック" panose="020B0400000000000000" pitchFamily="50" charset="-128"/>
              </a:rPr>
              <a:t>列のターゲット</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20000"/>
              </a:lnSpc>
              <a:spcAft>
                <a:spcPts val="300"/>
              </a:spcAft>
            </a:pPr>
            <a:r>
              <a:rPr lang="en-US" altLang="ja-JP" sz="1000" dirty="0">
                <a:solidFill>
                  <a:schemeClr val="tx1"/>
                </a:solidFill>
                <a:latin typeface="BIZ UDPゴシック" panose="020B0400000000000000" pitchFamily="50" charset="-128"/>
                <a:ea typeface="BIZ UDPゴシック" panose="020B0400000000000000" pitchFamily="50" charset="-128"/>
              </a:rPr>
              <a:t>※</a:t>
            </a:r>
            <a:r>
              <a:rPr lang="ja-JP" altLang="en-US" sz="1000" dirty="0">
                <a:solidFill>
                  <a:schemeClr val="tx1"/>
                </a:solidFill>
                <a:latin typeface="BIZ UDPゴシック" panose="020B0400000000000000" pitchFamily="50" charset="-128"/>
                <a:ea typeface="BIZ UDPゴシック" panose="020B0400000000000000" pitchFamily="50" charset="-128"/>
              </a:rPr>
              <a:t>セグメント項目や検索テンプレートは事前にご用意ください。</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93" name="楕円 92">
            <a:extLst>
              <a:ext uri="{FF2B5EF4-FFF2-40B4-BE49-F238E27FC236}">
                <a16:creationId xmlns:a16="http://schemas.microsoft.com/office/drawing/2014/main" id="{F82AA05A-4FBD-66C5-F770-3488ACB7A462}"/>
              </a:ext>
            </a:extLst>
          </p:cNvPr>
          <p:cNvSpPr/>
          <p:nvPr/>
        </p:nvSpPr>
        <p:spPr>
          <a:xfrm>
            <a:off x="407368" y="1816126"/>
            <a:ext cx="700256" cy="656219"/>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solidFill>
                  <a:schemeClr val="accent1"/>
                </a:solidFill>
                <a:latin typeface="BIZ UDPゴシック" panose="020B0400000000000000" pitchFamily="50" charset="-128"/>
                <a:ea typeface="BIZ UDPゴシック" panose="020B0400000000000000" pitchFamily="50" charset="-128"/>
              </a:rPr>
              <a:t>STEP</a:t>
            </a:r>
            <a:br>
              <a:rPr kumimoji="1" lang="en-US" altLang="ja-JP" sz="1400" b="1" dirty="0">
                <a:solidFill>
                  <a:schemeClr val="accent1"/>
                </a:solidFill>
                <a:latin typeface="BIZ UDPゴシック" panose="020B0400000000000000" pitchFamily="50" charset="-128"/>
                <a:ea typeface="BIZ UDPゴシック" panose="020B0400000000000000" pitchFamily="50" charset="-128"/>
              </a:rPr>
            </a:br>
            <a:r>
              <a:rPr kumimoji="1" lang="en-US" altLang="ja-JP" sz="2400" b="1" dirty="0">
                <a:solidFill>
                  <a:schemeClr val="accent1"/>
                </a:solidFill>
                <a:latin typeface="BIZ UDPゴシック" panose="020B0400000000000000" pitchFamily="50" charset="-128"/>
                <a:ea typeface="BIZ UDPゴシック" panose="020B0400000000000000" pitchFamily="50" charset="-128"/>
              </a:rPr>
              <a:t>01</a:t>
            </a:r>
            <a:endParaRPr kumimoji="1" lang="ja-JP" altLang="en-US" sz="1400" b="1" dirty="0">
              <a:solidFill>
                <a:schemeClr val="accent1"/>
              </a:solidFill>
              <a:latin typeface="BIZ UDPゴシック" panose="020B0400000000000000" pitchFamily="50" charset="-128"/>
              <a:ea typeface="BIZ UDPゴシック" panose="020B0400000000000000" pitchFamily="50" charset="-128"/>
            </a:endParaRPr>
          </a:p>
        </p:txBody>
      </p:sp>
      <p:sp>
        <p:nvSpPr>
          <p:cNvPr id="89" name="四角形: 角を丸くする 88">
            <a:extLst>
              <a:ext uri="{FF2B5EF4-FFF2-40B4-BE49-F238E27FC236}">
                <a16:creationId xmlns:a16="http://schemas.microsoft.com/office/drawing/2014/main" id="{DB4B3AC4-BDC3-81A8-1121-31F4DF84179B}"/>
              </a:ext>
            </a:extLst>
          </p:cNvPr>
          <p:cNvSpPr/>
          <p:nvPr/>
        </p:nvSpPr>
        <p:spPr>
          <a:xfrm>
            <a:off x="767408" y="2950384"/>
            <a:ext cx="5112568" cy="1041905"/>
          </a:xfrm>
          <a:prstGeom prst="roundRect">
            <a:avLst>
              <a:gd name="adj" fmla="val 463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144000" rIns="144000" bIns="144000" rtlCol="0" anchor="ctr"/>
          <a:lstStyle/>
          <a:p>
            <a:pPr>
              <a:lnSpc>
                <a:spcPct val="120000"/>
              </a:lnSpc>
              <a:spcAft>
                <a:spcPts val="300"/>
              </a:spcAft>
            </a:pPr>
            <a:r>
              <a:rPr lang="ja-JP" altLang="en-US" sz="1600" u="sng" dirty="0">
                <a:solidFill>
                  <a:schemeClr val="tx1"/>
                </a:solidFill>
                <a:latin typeface="BIZ UDPゴシック" panose="020B0400000000000000" pitchFamily="50" charset="-128"/>
                <a:ea typeface="BIZ UDPゴシック" panose="020B0400000000000000" pitchFamily="50" charset="-128"/>
              </a:rPr>
              <a:t>シナリオの全体図を決めます</a:t>
            </a:r>
            <a:endParaRPr kumimoji="1" lang="ja-JP" altLang="en-US" sz="1600" u="sng" dirty="0">
              <a:solidFill>
                <a:schemeClr val="tx1"/>
              </a:solidFill>
              <a:latin typeface="BIZ UDPゴシック" panose="020B0400000000000000" pitchFamily="50" charset="-128"/>
              <a:ea typeface="BIZ UDPゴシック" panose="020B0400000000000000" pitchFamily="50" charset="-128"/>
            </a:endParaRPr>
          </a:p>
          <a:p>
            <a:pPr>
              <a:lnSpc>
                <a:spcPct val="120000"/>
              </a:lnSpc>
              <a:spcAft>
                <a:spcPts val="300"/>
              </a:spcAft>
            </a:pPr>
            <a:r>
              <a:rPr kumimoji="1" lang="ja-JP" altLang="en-US" sz="1000" dirty="0">
                <a:solidFill>
                  <a:schemeClr val="tx1"/>
                </a:solidFill>
                <a:latin typeface="BIZ UDPゴシック" panose="020B0400000000000000" pitchFamily="50" charset="-128"/>
                <a:ea typeface="BIZ UDPゴシック" panose="020B0400000000000000" pitchFamily="50" charset="-128"/>
              </a:rPr>
              <a:t>対象シート：　シナリオチャート</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20000"/>
              </a:lnSpc>
              <a:spcAft>
                <a:spcPts val="300"/>
              </a:spcAft>
            </a:pPr>
            <a:r>
              <a:rPr kumimoji="1" lang="ja-JP" altLang="en-US" sz="1000" dirty="0">
                <a:solidFill>
                  <a:schemeClr val="tx1"/>
                </a:solidFill>
                <a:latin typeface="BIZ UDPゴシック" panose="020B0400000000000000" pitchFamily="50" charset="-128"/>
                <a:ea typeface="BIZ UDPゴシック" panose="020B0400000000000000" pitchFamily="50" charset="-128"/>
              </a:rPr>
              <a:t>シナリオチャート内のパターン例を参考にどのような構成にするか決定します</a:t>
            </a:r>
          </a:p>
        </p:txBody>
      </p:sp>
      <p:sp>
        <p:nvSpPr>
          <p:cNvPr id="90" name="楕円 89">
            <a:extLst>
              <a:ext uri="{FF2B5EF4-FFF2-40B4-BE49-F238E27FC236}">
                <a16:creationId xmlns:a16="http://schemas.microsoft.com/office/drawing/2014/main" id="{CE37504B-2C4C-033E-9ED4-8CF61653D598}"/>
              </a:ext>
            </a:extLst>
          </p:cNvPr>
          <p:cNvSpPr/>
          <p:nvPr/>
        </p:nvSpPr>
        <p:spPr>
          <a:xfrm>
            <a:off x="407368" y="3143227"/>
            <a:ext cx="700256" cy="656219"/>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solidFill>
                  <a:schemeClr val="accent1"/>
                </a:solidFill>
                <a:latin typeface="BIZ UDPゴシック" panose="020B0400000000000000" pitchFamily="50" charset="-128"/>
                <a:ea typeface="BIZ UDPゴシック" panose="020B0400000000000000" pitchFamily="50" charset="-128"/>
              </a:rPr>
              <a:t>STEP</a:t>
            </a:r>
            <a:br>
              <a:rPr kumimoji="1" lang="en-US" altLang="ja-JP" sz="1400" b="1" dirty="0">
                <a:solidFill>
                  <a:schemeClr val="accent1"/>
                </a:solidFill>
                <a:latin typeface="BIZ UDPゴシック" panose="020B0400000000000000" pitchFamily="50" charset="-128"/>
                <a:ea typeface="BIZ UDPゴシック" panose="020B0400000000000000" pitchFamily="50" charset="-128"/>
              </a:rPr>
            </a:br>
            <a:r>
              <a:rPr kumimoji="1" lang="en-US" altLang="ja-JP" sz="2400" b="1" dirty="0">
                <a:solidFill>
                  <a:schemeClr val="accent1"/>
                </a:solidFill>
                <a:latin typeface="BIZ UDPゴシック" panose="020B0400000000000000" pitchFamily="50" charset="-128"/>
                <a:ea typeface="BIZ UDPゴシック" panose="020B0400000000000000" pitchFamily="50" charset="-128"/>
              </a:rPr>
              <a:t>02</a:t>
            </a:r>
            <a:endParaRPr kumimoji="1" lang="ja-JP" altLang="en-US" sz="1400" b="1" dirty="0">
              <a:solidFill>
                <a:schemeClr val="accent1"/>
              </a:solidFill>
              <a:latin typeface="BIZ UDPゴシック" panose="020B0400000000000000" pitchFamily="50" charset="-128"/>
              <a:ea typeface="BIZ UDPゴシック" panose="020B0400000000000000" pitchFamily="50" charset="-128"/>
            </a:endParaRPr>
          </a:p>
        </p:txBody>
      </p:sp>
      <p:grpSp>
        <p:nvGrpSpPr>
          <p:cNvPr id="54" name="グループ化 53">
            <a:extLst>
              <a:ext uri="{FF2B5EF4-FFF2-40B4-BE49-F238E27FC236}">
                <a16:creationId xmlns:a16="http://schemas.microsoft.com/office/drawing/2014/main" id="{3F71338D-B699-4DDA-9E42-0A9EAA02C182}"/>
              </a:ext>
            </a:extLst>
          </p:cNvPr>
          <p:cNvGrpSpPr/>
          <p:nvPr/>
        </p:nvGrpSpPr>
        <p:grpSpPr>
          <a:xfrm rot="5400000">
            <a:off x="3202318" y="2731871"/>
            <a:ext cx="170739" cy="151832"/>
            <a:chOff x="4029270" y="521460"/>
            <a:chExt cx="1080000" cy="900000"/>
          </a:xfrm>
          <a:solidFill>
            <a:schemeClr val="accent1">
              <a:lumMod val="60000"/>
              <a:lumOff val="40000"/>
            </a:schemeClr>
          </a:solidFill>
        </p:grpSpPr>
        <p:sp>
          <p:nvSpPr>
            <p:cNvPr id="84" name="フリーフォーム: 図形 83">
              <a:extLst>
                <a:ext uri="{FF2B5EF4-FFF2-40B4-BE49-F238E27FC236}">
                  <a16:creationId xmlns:a16="http://schemas.microsoft.com/office/drawing/2014/main" id="{81602008-E46E-ED17-3213-9AEE3DDEE15B}"/>
                </a:ext>
              </a:extLst>
            </p:cNvPr>
            <p:cNvSpPr/>
            <p:nvPr/>
          </p:nvSpPr>
          <p:spPr>
            <a:xfrm rot="2700000">
              <a:off x="4195343" y="521460"/>
              <a:ext cx="900000" cy="900000"/>
            </a:xfrm>
            <a:custGeom>
              <a:avLst/>
              <a:gdLst>
                <a:gd name="connsiteX0" fmla="*/ 20561 w 900000"/>
                <a:gd name="connsiteY0" fmla="*/ 20885 h 900000"/>
                <a:gd name="connsiteX1" fmla="*/ 70200 w 900000"/>
                <a:gd name="connsiteY1" fmla="*/ 324 h 900000"/>
                <a:gd name="connsiteX2" fmla="*/ 828694 w 900000"/>
                <a:gd name="connsiteY2" fmla="*/ 324 h 900000"/>
                <a:gd name="connsiteX3" fmla="*/ 829476 w 900000"/>
                <a:gd name="connsiteY3" fmla="*/ 0 h 900000"/>
                <a:gd name="connsiteX4" fmla="*/ 879115 w 900000"/>
                <a:gd name="connsiteY4" fmla="*/ 20561 h 900000"/>
                <a:gd name="connsiteX5" fmla="*/ 879246 w 900000"/>
                <a:gd name="connsiteY5" fmla="*/ 20754 h 900000"/>
                <a:gd name="connsiteX6" fmla="*/ 879439 w 900000"/>
                <a:gd name="connsiteY6" fmla="*/ 20885 h 900000"/>
                <a:gd name="connsiteX7" fmla="*/ 900000 w 900000"/>
                <a:gd name="connsiteY7" fmla="*/ 70524 h 900000"/>
                <a:gd name="connsiteX8" fmla="*/ 899676 w 900000"/>
                <a:gd name="connsiteY8" fmla="*/ 71306 h 900000"/>
                <a:gd name="connsiteX9" fmla="*/ 899676 w 900000"/>
                <a:gd name="connsiteY9" fmla="*/ 829800 h 900000"/>
                <a:gd name="connsiteX10" fmla="*/ 829476 w 900000"/>
                <a:gd name="connsiteY10" fmla="*/ 900000 h 900000"/>
                <a:gd name="connsiteX11" fmla="*/ 759276 w 900000"/>
                <a:gd name="connsiteY11" fmla="*/ 829800 h 900000"/>
                <a:gd name="connsiteX12" fmla="*/ 759276 w 900000"/>
                <a:gd name="connsiteY12" fmla="*/ 140724 h 900000"/>
                <a:gd name="connsiteX13" fmla="*/ 70200 w 900000"/>
                <a:gd name="connsiteY13" fmla="*/ 140724 h 900000"/>
                <a:gd name="connsiteX14" fmla="*/ 0 w 900000"/>
                <a:gd name="connsiteY14" fmla="*/ 70524 h 900000"/>
                <a:gd name="connsiteX15" fmla="*/ 20561 w 900000"/>
                <a:gd name="connsiteY15" fmla="*/ 20885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0000" h="900000">
                  <a:moveTo>
                    <a:pt x="20561" y="20885"/>
                  </a:moveTo>
                  <a:cubicBezTo>
                    <a:pt x="33265" y="8181"/>
                    <a:pt x="50815" y="324"/>
                    <a:pt x="70200" y="324"/>
                  </a:cubicBezTo>
                  <a:lnTo>
                    <a:pt x="828694" y="324"/>
                  </a:lnTo>
                  <a:lnTo>
                    <a:pt x="829476" y="0"/>
                  </a:lnTo>
                  <a:cubicBezTo>
                    <a:pt x="848861" y="0"/>
                    <a:pt x="866411" y="7857"/>
                    <a:pt x="879115" y="20561"/>
                  </a:cubicBezTo>
                  <a:lnTo>
                    <a:pt x="879246" y="20754"/>
                  </a:lnTo>
                  <a:lnTo>
                    <a:pt x="879439" y="20885"/>
                  </a:lnTo>
                  <a:cubicBezTo>
                    <a:pt x="892143" y="33589"/>
                    <a:pt x="900000" y="51139"/>
                    <a:pt x="900000" y="70524"/>
                  </a:cubicBezTo>
                  <a:lnTo>
                    <a:pt x="899676" y="71306"/>
                  </a:lnTo>
                  <a:lnTo>
                    <a:pt x="899676" y="829800"/>
                  </a:lnTo>
                  <a:cubicBezTo>
                    <a:pt x="899676" y="868570"/>
                    <a:pt x="868246" y="900000"/>
                    <a:pt x="829476" y="900000"/>
                  </a:cubicBezTo>
                  <a:cubicBezTo>
                    <a:pt x="790706" y="900000"/>
                    <a:pt x="759276" y="868570"/>
                    <a:pt x="759276" y="829800"/>
                  </a:cubicBezTo>
                  <a:lnTo>
                    <a:pt x="759276" y="140724"/>
                  </a:lnTo>
                  <a:lnTo>
                    <a:pt x="70200" y="140724"/>
                  </a:lnTo>
                  <a:cubicBezTo>
                    <a:pt x="31430" y="140724"/>
                    <a:pt x="0" y="109294"/>
                    <a:pt x="0" y="70524"/>
                  </a:cubicBezTo>
                  <a:cubicBezTo>
                    <a:pt x="0" y="51139"/>
                    <a:pt x="7857" y="33589"/>
                    <a:pt x="20561" y="20885"/>
                  </a:cubicBezTo>
                  <a:close/>
                </a:path>
              </a:pathLst>
            </a:custGeom>
            <a:grpFill/>
            <a:ln w="1905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ct val="130000"/>
                </a:lnSpc>
                <a:spcAft>
                  <a:spcPts val="600"/>
                </a:spcAft>
              </a:pPr>
              <a:endParaRPr kumimoji="1" lang="ja-JP" altLang="en-US" dirty="0">
                <a:solidFill>
                  <a:schemeClr val="accent1"/>
                </a:solidFill>
                <a:latin typeface="BIZ UDPゴシック" panose="020B0400000000000000" pitchFamily="50" charset="-128"/>
                <a:ea typeface="BIZ UDPゴシック" panose="020B0400000000000000" pitchFamily="50" charset="-128"/>
              </a:endParaRPr>
            </a:p>
          </p:txBody>
        </p:sp>
        <p:sp>
          <p:nvSpPr>
            <p:cNvPr id="85" name="四角形: 角を丸くする 84">
              <a:extLst>
                <a:ext uri="{FF2B5EF4-FFF2-40B4-BE49-F238E27FC236}">
                  <a16:creationId xmlns:a16="http://schemas.microsoft.com/office/drawing/2014/main" id="{C17792F5-39ED-D6AA-CDA8-058B76A0F1C0}"/>
                </a:ext>
              </a:extLst>
            </p:cNvPr>
            <p:cNvSpPr/>
            <p:nvPr/>
          </p:nvSpPr>
          <p:spPr>
            <a:xfrm>
              <a:off x="4029270" y="901260"/>
              <a:ext cx="1080000" cy="140400"/>
            </a:xfrm>
            <a:prstGeom prst="roundRect">
              <a:avLst>
                <a:gd name="adj" fmla="val 50000"/>
              </a:avLst>
            </a:prstGeom>
            <a:grpFill/>
            <a:ln w="1905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spcAft>
                  <a:spcPts val="600"/>
                </a:spcAft>
              </a:pPr>
              <a:endParaRPr kumimoji="1" lang="ja-JP" altLang="en-US" dirty="0">
                <a:solidFill>
                  <a:schemeClr val="accent1"/>
                </a:solidFill>
                <a:latin typeface="BIZ UDPゴシック" panose="020B0400000000000000" pitchFamily="50" charset="-128"/>
                <a:ea typeface="BIZ UDPゴシック" panose="020B0400000000000000" pitchFamily="50" charset="-128"/>
              </a:endParaRPr>
            </a:p>
          </p:txBody>
        </p:sp>
      </p:grpSp>
      <p:sp>
        <p:nvSpPr>
          <p:cNvPr id="101" name="四角形: 角を丸くする 100">
            <a:extLst>
              <a:ext uri="{FF2B5EF4-FFF2-40B4-BE49-F238E27FC236}">
                <a16:creationId xmlns:a16="http://schemas.microsoft.com/office/drawing/2014/main" id="{B1C07F58-9283-8736-8517-E38A0FBE90DD}"/>
              </a:ext>
            </a:extLst>
          </p:cNvPr>
          <p:cNvSpPr/>
          <p:nvPr/>
        </p:nvSpPr>
        <p:spPr>
          <a:xfrm>
            <a:off x="6672064" y="4277484"/>
            <a:ext cx="5112568" cy="1041905"/>
          </a:xfrm>
          <a:prstGeom prst="roundRect">
            <a:avLst>
              <a:gd name="adj" fmla="val 463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144000" rIns="144000" bIns="144000" rtlCol="0" anchor="ctr"/>
          <a:lstStyle/>
          <a:p>
            <a:pPr>
              <a:lnSpc>
                <a:spcPct val="120000"/>
              </a:lnSpc>
              <a:spcAft>
                <a:spcPts val="300"/>
              </a:spcAft>
            </a:pPr>
            <a:r>
              <a:rPr kumimoji="1" lang="ja-JP" altLang="en-US" sz="1600" u="sng" dirty="0">
                <a:solidFill>
                  <a:schemeClr val="tx1"/>
                </a:solidFill>
                <a:latin typeface="BIZ UDPゴシック" panose="020B0400000000000000" pitchFamily="50" charset="-128"/>
                <a:ea typeface="BIZ UDPゴシック" panose="020B0400000000000000" pitchFamily="50" charset="-128"/>
              </a:rPr>
              <a:t>テスト配信と最終確認のうえ実配信開始です</a:t>
            </a:r>
            <a:endParaRPr kumimoji="1" lang="en-US" altLang="ja-JP" sz="1600" u="sng" dirty="0">
              <a:solidFill>
                <a:schemeClr val="tx1"/>
              </a:solidFill>
              <a:latin typeface="BIZ UDPゴシック" panose="020B0400000000000000" pitchFamily="50" charset="-128"/>
              <a:ea typeface="BIZ UDPゴシック" panose="020B0400000000000000" pitchFamily="50" charset="-128"/>
            </a:endParaRPr>
          </a:p>
          <a:p>
            <a:pPr>
              <a:lnSpc>
                <a:spcPct val="120000"/>
              </a:lnSpc>
              <a:spcAft>
                <a:spcPts val="300"/>
              </a:spcAft>
            </a:pPr>
            <a:r>
              <a:rPr kumimoji="1" lang="ja-JP" altLang="en-US" sz="1000" dirty="0">
                <a:solidFill>
                  <a:schemeClr val="tx1"/>
                </a:solidFill>
                <a:latin typeface="BIZ UDPゴシック" panose="020B0400000000000000" pitchFamily="50" charset="-128"/>
                <a:ea typeface="BIZ UDPゴシック" panose="020B0400000000000000" pitchFamily="50" charset="-128"/>
              </a:rPr>
              <a:t>対象シート：　ー</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2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設定したシナリオが指示書通りか確認し、テスト配信して確認します</a:t>
            </a:r>
            <a:endParaRPr kumimoji="1" lang="ja-JP" altLang="en-US" sz="1000" dirty="0">
              <a:solidFill>
                <a:schemeClr val="tx1"/>
              </a:solidFill>
              <a:latin typeface="BIZ UDPゴシック" panose="020B0400000000000000" pitchFamily="50" charset="-128"/>
              <a:ea typeface="BIZ UDPゴシック" panose="020B0400000000000000" pitchFamily="50" charset="-128"/>
            </a:endParaRPr>
          </a:p>
        </p:txBody>
      </p:sp>
      <p:sp>
        <p:nvSpPr>
          <p:cNvPr id="102" name="楕円 101">
            <a:extLst>
              <a:ext uri="{FF2B5EF4-FFF2-40B4-BE49-F238E27FC236}">
                <a16:creationId xmlns:a16="http://schemas.microsoft.com/office/drawing/2014/main" id="{17EB6A58-42CC-8959-15A5-D3E0D218F7A4}"/>
              </a:ext>
            </a:extLst>
          </p:cNvPr>
          <p:cNvSpPr/>
          <p:nvPr/>
        </p:nvSpPr>
        <p:spPr>
          <a:xfrm>
            <a:off x="6312024" y="4470327"/>
            <a:ext cx="700256" cy="656219"/>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solidFill>
                  <a:schemeClr val="accent1"/>
                </a:solidFill>
                <a:latin typeface="BIZ UDPゴシック" panose="020B0400000000000000" pitchFamily="50" charset="-128"/>
                <a:ea typeface="BIZ UDPゴシック" panose="020B0400000000000000" pitchFamily="50" charset="-128"/>
              </a:rPr>
              <a:t>STEP</a:t>
            </a:r>
            <a:br>
              <a:rPr kumimoji="1" lang="en-US" altLang="ja-JP" sz="1400" b="1" dirty="0">
                <a:solidFill>
                  <a:schemeClr val="accent1"/>
                </a:solidFill>
                <a:latin typeface="BIZ UDPゴシック" panose="020B0400000000000000" pitchFamily="50" charset="-128"/>
                <a:ea typeface="BIZ UDPゴシック" panose="020B0400000000000000" pitchFamily="50" charset="-128"/>
              </a:rPr>
            </a:br>
            <a:r>
              <a:rPr kumimoji="1" lang="en-US" altLang="ja-JP" sz="2400" b="1" dirty="0">
                <a:solidFill>
                  <a:schemeClr val="accent1"/>
                </a:solidFill>
                <a:latin typeface="BIZ UDPゴシック" panose="020B0400000000000000" pitchFamily="50" charset="-128"/>
                <a:ea typeface="BIZ UDPゴシック" panose="020B0400000000000000" pitchFamily="50" charset="-128"/>
              </a:rPr>
              <a:t>06</a:t>
            </a:r>
            <a:endParaRPr kumimoji="1" lang="ja-JP" altLang="en-US" sz="1400" b="1" dirty="0">
              <a:solidFill>
                <a:schemeClr val="accent1"/>
              </a:solidFill>
              <a:latin typeface="BIZ UDPゴシック" panose="020B0400000000000000" pitchFamily="50" charset="-128"/>
              <a:ea typeface="BIZ UDPゴシック" panose="020B0400000000000000" pitchFamily="50" charset="-128"/>
            </a:endParaRPr>
          </a:p>
        </p:txBody>
      </p:sp>
      <p:sp>
        <p:nvSpPr>
          <p:cNvPr id="104" name="四角形: 角を丸くする 103">
            <a:extLst>
              <a:ext uri="{FF2B5EF4-FFF2-40B4-BE49-F238E27FC236}">
                <a16:creationId xmlns:a16="http://schemas.microsoft.com/office/drawing/2014/main" id="{68A5C360-9825-CAB6-8601-3267E94F8D8D}"/>
              </a:ext>
            </a:extLst>
          </p:cNvPr>
          <p:cNvSpPr/>
          <p:nvPr/>
        </p:nvSpPr>
        <p:spPr>
          <a:xfrm>
            <a:off x="6672064" y="1623283"/>
            <a:ext cx="5112568" cy="1041905"/>
          </a:xfrm>
          <a:prstGeom prst="roundRect">
            <a:avLst>
              <a:gd name="adj" fmla="val 463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144000" rIns="144000" bIns="144000" rtlCol="0" anchor="ctr"/>
          <a:lstStyle/>
          <a:p>
            <a:pPr>
              <a:lnSpc>
                <a:spcPct val="120000"/>
              </a:lnSpc>
              <a:spcAft>
                <a:spcPts val="300"/>
              </a:spcAft>
            </a:pPr>
            <a:r>
              <a:rPr lang="ja-JP" altLang="en-US" sz="1600" u="sng" dirty="0">
                <a:solidFill>
                  <a:schemeClr val="tx1"/>
                </a:solidFill>
                <a:latin typeface="BIZ UDPゴシック" panose="020B0400000000000000" pitchFamily="50" charset="-128"/>
                <a:ea typeface="BIZ UDPゴシック" panose="020B0400000000000000" pitchFamily="50" charset="-128"/>
              </a:rPr>
              <a:t>シナリオの基本設定を決めます</a:t>
            </a:r>
            <a:endParaRPr kumimoji="1" lang="en-US" altLang="ja-JP" sz="1600" u="sng" dirty="0">
              <a:solidFill>
                <a:schemeClr val="tx1"/>
              </a:solidFill>
              <a:latin typeface="BIZ UDPゴシック" panose="020B0400000000000000" pitchFamily="50" charset="-128"/>
              <a:ea typeface="BIZ UDPゴシック" panose="020B0400000000000000" pitchFamily="50" charset="-128"/>
            </a:endParaRPr>
          </a:p>
          <a:p>
            <a:pPr>
              <a:lnSpc>
                <a:spcPct val="12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対象シート：　設計指示書＞</a:t>
            </a:r>
            <a:r>
              <a:rPr lang="en-US" altLang="ja-JP" sz="1000" dirty="0">
                <a:solidFill>
                  <a:schemeClr val="tx1"/>
                </a:solidFill>
                <a:latin typeface="BIZ UDPゴシック" panose="020B0400000000000000" pitchFamily="50" charset="-128"/>
                <a:ea typeface="BIZ UDPゴシック" panose="020B0400000000000000" pitchFamily="50" charset="-128"/>
              </a:rPr>
              <a:t>B</a:t>
            </a:r>
            <a:r>
              <a:rPr lang="ja-JP" altLang="en-US" sz="1000" dirty="0">
                <a:solidFill>
                  <a:schemeClr val="tx1"/>
                </a:solidFill>
                <a:latin typeface="BIZ UDPゴシック" panose="020B0400000000000000" pitchFamily="50" charset="-128"/>
                <a:ea typeface="BIZ UDPゴシック" panose="020B0400000000000000" pitchFamily="50" charset="-128"/>
              </a:rPr>
              <a:t>列の基本設定</a:t>
            </a:r>
            <a:endParaRPr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20000"/>
              </a:lnSpc>
              <a:spcAft>
                <a:spcPts val="300"/>
              </a:spcAft>
            </a:pPr>
            <a:r>
              <a:rPr lang="en-US" altLang="ja-JP" sz="1000" dirty="0">
                <a:solidFill>
                  <a:schemeClr val="tx1"/>
                </a:solidFill>
                <a:latin typeface="BIZ UDPゴシック" panose="020B0400000000000000" pitchFamily="50" charset="-128"/>
                <a:ea typeface="BIZ UDPゴシック" panose="020B0400000000000000" pitchFamily="50" charset="-128"/>
              </a:rPr>
              <a:t>※</a:t>
            </a:r>
            <a:r>
              <a:rPr lang="ja-JP" altLang="en-US" sz="1000" dirty="0">
                <a:solidFill>
                  <a:schemeClr val="tx1"/>
                </a:solidFill>
                <a:latin typeface="BIZ UDPゴシック" panose="020B0400000000000000" pitchFamily="50" charset="-128"/>
                <a:ea typeface="BIZ UDPゴシック" panose="020B0400000000000000" pitchFamily="50" charset="-128"/>
              </a:rPr>
              <a:t>発動タイミングや発動時間・送信時間形式などを決定します</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05" name="楕円 104">
            <a:extLst>
              <a:ext uri="{FF2B5EF4-FFF2-40B4-BE49-F238E27FC236}">
                <a16:creationId xmlns:a16="http://schemas.microsoft.com/office/drawing/2014/main" id="{208754CF-50FC-F1EE-FE10-36B8DBD5B72A}"/>
              </a:ext>
            </a:extLst>
          </p:cNvPr>
          <p:cNvSpPr/>
          <p:nvPr/>
        </p:nvSpPr>
        <p:spPr>
          <a:xfrm>
            <a:off x="6312024" y="1816126"/>
            <a:ext cx="700256" cy="656219"/>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solidFill>
                  <a:schemeClr val="accent1"/>
                </a:solidFill>
                <a:latin typeface="BIZ UDPゴシック" panose="020B0400000000000000" pitchFamily="50" charset="-128"/>
                <a:ea typeface="BIZ UDPゴシック" panose="020B0400000000000000" pitchFamily="50" charset="-128"/>
              </a:rPr>
              <a:t>STEP</a:t>
            </a:r>
            <a:br>
              <a:rPr kumimoji="1" lang="en-US" altLang="ja-JP" sz="1400" b="1" dirty="0">
                <a:solidFill>
                  <a:schemeClr val="accent1"/>
                </a:solidFill>
                <a:latin typeface="BIZ UDPゴシック" panose="020B0400000000000000" pitchFamily="50" charset="-128"/>
                <a:ea typeface="BIZ UDPゴシック" panose="020B0400000000000000" pitchFamily="50" charset="-128"/>
              </a:rPr>
            </a:br>
            <a:r>
              <a:rPr kumimoji="1" lang="en-US" altLang="ja-JP" sz="2400" b="1" dirty="0">
                <a:solidFill>
                  <a:schemeClr val="accent1"/>
                </a:solidFill>
                <a:latin typeface="BIZ UDPゴシック" panose="020B0400000000000000" pitchFamily="50" charset="-128"/>
                <a:ea typeface="BIZ UDPゴシック" panose="020B0400000000000000" pitchFamily="50" charset="-128"/>
              </a:rPr>
              <a:t>04</a:t>
            </a:r>
            <a:endParaRPr kumimoji="1" lang="ja-JP" altLang="en-US" sz="1400" b="1" dirty="0">
              <a:solidFill>
                <a:schemeClr val="accent1"/>
              </a:solidFill>
              <a:latin typeface="BIZ UDPゴシック" panose="020B0400000000000000" pitchFamily="50" charset="-128"/>
              <a:ea typeface="BIZ UDPゴシック" panose="020B0400000000000000" pitchFamily="50" charset="-128"/>
            </a:endParaRPr>
          </a:p>
        </p:txBody>
      </p:sp>
      <p:sp>
        <p:nvSpPr>
          <p:cNvPr id="107" name="四角形: 角を丸くする 106">
            <a:extLst>
              <a:ext uri="{FF2B5EF4-FFF2-40B4-BE49-F238E27FC236}">
                <a16:creationId xmlns:a16="http://schemas.microsoft.com/office/drawing/2014/main" id="{58D94437-2CEB-5B54-7FA1-828E52BAF893}"/>
              </a:ext>
            </a:extLst>
          </p:cNvPr>
          <p:cNvSpPr/>
          <p:nvPr/>
        </p:nvSpPr>
        <p:spPr>
          <a:xfrm>
            <a:off x="6672064" y="2950384"/>
            <a:ext cx="5112568" cy="1041905"/>
          </a:xfrm>
          <a:prstGeom prst="roundRect">
            <a:avLst>
              <a:gd name="adj" fmla="val 4630"/>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4000" tIns="144000" rIns="144000" bIns="144000" rtlCol="0" anchor="ctr"/>
          <a:lstStyle/>
          <a:p>
            <a:pPr>
              <a:lnSpc>
                <a:spcPct val="120000"/>
              </a:lnSpc>
              <a:spcAft>
                <a:spcPts val="300"/>
              </a:spcAft>
            </a:pPr>
            <a:r>
              <a:rPr kumimoji="1" lang="ja-JP" altLang="en-US" sz="1600" u="sng" dirty="0">
                <a:solidFill>
                  <a:schemeClr val="tx1"/>
                </a:solidFill>
                <a:latin typeface="BIZ UDPゴシック" panose="020B0400000000000000" pitchFamily="50" charset="-128"/>
                <a:ea typeface="BIZ UDPゴシック" panose="020B0400000000000000" pitchFamily="50" charset="-128"/>
              </a:rPr>
              <a:t>メルマガや</a:t>
            </a:r>
            <a:r>
              <a:rPr kumimoji="1" lang="en-US" altLang="ja-JP" sz="1600" u="sng" dirty="0">
                <a:solidFill>
                  <a:schemeClr val="tx1"/>
                </a:solidFill>
                <a:latin typeface="BIZ UDPゴシック" panose="020B0400000000000000" pitchFamily="50" charset="-128"/>
                <a:ea typeface="BIZ UDPゴシック" panose="020B0400000000000000" pitchFamily="50" charset="-128"/>
              </a:rPr>
              <a:t>LINE</a:t>
            </a:r>
            <a:r>
              <a:rPr kumimoji="1" lang="ja-JP" altLang="en-US" sz="1600" u="sng" dirty="0">
                <a:solidFill>
                  <a:schemeClr val="tx1"/>
                </a:solidFill>
                <a:latin typeface="BIZ UDPゴシック" panose="020B0400000000000000" pitchFamily="50" charset="-128"/>
                <a:ea typeface="BIZ UDPゴシック" panose="020B0400000000000000" pitchFamily="50" charset="-128"/>
              </a:rPr>
              <a:t>のテンプレートを選択します</a:t>
            </a:r>
          </a:p>
          <a:p>
            <a:pPr>
              <a:lnSpc>
                <a:spcPct val="120000"/>
              </a:lnSpc>
              <a:spcAft>
                <a:spcPts val="300"/>
              </a:spcAft>
            </a:pPr>
            <a:r>
              <a:rPr kumimoji="1" lang="ja-JP" altLang="en-US" sz="1000" dirty="0">
                <a:solidFill>
                  <a:schemeClr val="tx1"/>
                </a:solidFill>
                <a:latin typeface="BIZ UDPゴシック" panose="020B0400000000000000" pitchFamily="50" charset="-128"/>
                <a:ea typeface="BIZ UDPゴシック" panose="020B0400000000000000" pitchFamily="50" charset="-128"/>
              </a:rPr>
              <a:t>対象シート：　設計指示書＞</a:t>
            </a:r>
            <a:r>
              <a:rPr kumimoji="1" lang="en-US" altLang="ja-JP" sz="1000" dirty="0">
                <a:solidFill>
                  <a:schemeClr val="tx1"/>
                </a:solidFill>
                <a:latin typeface="BIZ UDPゴシック" panose="020B0400000000000000" pitchFamily="50" charset="-128"/>
                <a:ea typeface="BIZ UDPゴシック" panose="020B0400000000000000" pitchFamily="50" charset="-128"/>
              </a:rPr>
              <a:t>B</a:t>
            </a:r>
            <a:r>
              <a:rPr kumimoji="1" lang="ja-JP" altLang="en-US" sz="1000" dirty="0">
                <a:solidFill>
                  <a:schemeClr val="tx1"/>
                </a:solidFill>
                <a:latin typeface="BIZ UDPゴシック" panose="020B0400000000000000" pitchFamily="50" charset="-128"/>
                <a:ea typeface="BIZ UDPゴシック" panose="020B0400000000000000" pitchFamily="50" charset="-128"/>
              </a:rPr>
              <a:t>列のアクション </a:t>
            </a:r>
            <a:r>
              <a:rPr kumimoji="1" lang="en-US" altLang="ja-JP" sz="1000" dirty="0">
                <a:solidFill>
                  <a:schemeClr val="tx1"/>
                </a:solidFill>
                <a:latin typeface="BIZ UDPゴシック" panose="020B0400000000000000" pitchFamily="50" charset="-128"/>
                <a:ea typeface="BIZ UDPゴシック" panose="020B0400000000000000" pitchFamily="50" charset="-128"/>
              </a:rPr>
              <a:t>/ </a:t>
            </a:r>
            <a:r>
              <a:rPr kumimoji="1" lang="ja-JP" altLang="en-US" sz="1000" dirty="0">
                <a:solidFill>
                  <a:schemeClr val="tx1"/>
                </a:solidFill>
                <a:latin typeface="BIZ UDPゴシック" panose="020B0400000000000000" pitchFamily="50" charset="-128"/>
                <a:ea typeface="BIZ UDPゴシック" panose="020B0400000000000000" pitchFamily="50" charset="-128"/>
              </a:rPr>
              <a:t>分岐</a:t>
            </a:r>
            <a:endParaRPr kumimoji="1" lang="en-US" altLang="ja-JP" sz="1000" dirty="0">
              <a:solidFill>
                <a:schemeClr val="tx1"/>
              </a:solidFill>
              <a:latin typeface="BIZ UDPゴシック" panose="020B0400000000000000" pitchFamily="50" charset="-128"/>
              <a:ea typeface="BIZ UDPゴシック" panose="020B0400000000000000" pitchFamily="50" charset="-128"/>
            </a:endParaRPr>
          </a:p>
          <a:p>
            <a:pPr>
              <a:lnSpc>
                <a:spcPct val="120000"/>
              </a:lnSpc>
              <a:spcAft>
                <a:spcPts val="300"/>
              </a:spcAft>
            </a:pPr>
            <a:r>
              <a:rPr lang="ja-JP" altLang="en-US" sz="1000" dirty="0">
                <a:solidFill>
                  <a:schemeClr val="tx1"/>
                </a:solidFill>
                <a:latin typeface="BIZ UDPゴシック" panose="020B0400000000000000" pitchFamily="50" charset="-128"/>
                <a:ea typeface="BIZ UDPゴシック" panose="020B0400000000000000" pitchFamily="50" charset="-128"/>
              </a:rPr>
              <a:t>ステップ</a:t>
            </a:r>
            <a:r>
              <a:rPr lang="en-US" altLang="ja-JP" sz="1000" dirty="0">
                <a:solidFill>
                  <a:schemeClr val="tx1"/>
                </a:solidFill>
                <a:latin typeface="BIZ UDPゴシック" panose="020B0400000000000000" pitchFamily="50" charset="-128"/>
                <a:ea typeface="BIZ UDPゴシック" panose="020B0400000000000000" pitchFamily="50" charset="-128"/>
              </a:rPr>
              <a:t>2</a:t>
            </a:r>
            <a:r>
              <a:rPr lang="ja-JP" altLang="en-US" sz="1000" dirty="0">
                <a:solidFill>
                  <a:schemeClr val="tx1"/>
                </a:solidFill>
                <a:latin typeface="BIZ UDPゴシック" panose="020B0400000000000000" pitchFamily="50" charset="-128"/>
                <a:ea typeface="BIZ UDPゴシック" panose="020B0400000000000000" pitchFamily="50" charset="-128"/>
              </a:rPr>
              <a:t>で作成したシナリオチャート通りに設定します</a:t>
            </a:r>
            <a:br>
              <a:rPr lang="en-US" altLang="ja-JP" sz="1000" dirty="0">
                <a:solidFill>
                  <a:schemeClr val="tx1"/>
                </a:solidFill>
                <a:latin typeface="BIZ UDPゴシック" panose="020B0400000000000000" pitchFamily="50" charset="-128"/>
                <a:ea typeface="BIZ UDPゴシック" panose="020B0400000000000000" pitchFamily="50" charset="-128"/>
              </a:rPr>
            </a:br>
            <a:r>
              <a:rPr lang="en-US" altLang="ja-JP" sz="1000" dirty="0">
                <a:solidFill>
                  <a:schemeClr val="tx1"/>
                </a:solidFill>
                <a:latin typeface="BIZ UDPゴシック" panose="020B0400000000000000" pitchFamily="50" charset="-128"/>
                <a:ea typeface="BIZ UDPゴシック" panose="020B0400000000000000" pitchFamily="50" charset="-128"/>
              </a:rPr>
              <a:t>※</a:t>
            </a:r>
            <a:r>
              <a:rPr lang="ja-JP" altLang="en-US" sz="1000" dirty="0">
                <a:solidFill>
                  <a:schemeClr val="tx1"/>
                </a:solidFill>
                <a:latin typeface="BIZ UDPゴシック" panose="020B0400000000000000" pitchFamily="50" charset="-128"/>
                <a:ea typeface="BIZ UDPゴシック" panose="020B0400000000000000" pitchFamily="50" charset="-128"/>
              </a:rPr>
              <a:t>テンプレートは予めご用意ください。</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sp>
        <p:nvSpPr>
          <p:cNvPr id="108" name="楕円 107">
            <a:extLst>
              <a:ext uri="{FF2B5EF4-FFF2-40B4-BE49-F238E27FC236}">
                <a16:creationId xmlns:a16="http://schemas.microsoft.com/office/drawing/2014/main" id="{48554BA9-37A4-0DFE-C427-A1764162557C}"/>
              </a:ext>
            </a:extLst>
          </p:cNvPr>
          <p:cNvSpPr/>
          <p:nvPr/>
        </p:nvSpPr>
        <p:spPr>
          <a:xfrm>
            <a:off x="6312024" y="3143227"/>
            <a:ext cx="700256" cy="656219"/>
          </a:xfrm>
          <a:prstGeom prst="ellipse">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kumimoji="1" lang="en-US" altLang="ja-JP" sz="1200" b="1" dirty="0">
                <a:solidFill>
                  <a:schemeClr val="accent1"/>
                </a:solidFill>
                <a:latin typeface="BIZ UDPゴシック" panose="020B0400000000000000" pitchFamily="50" charset="-128"/>
                <a:ea typeface="BIZ UDPゴシック" panose="020B0400000000000000" pitchFamily="50" charset="-128"/>
              </a:rPr>
              <a:t>STEP</a:t>
            </a:r>
            <a:br>
              <a:rPr kumimoji="1" lang="en-US" altLang="ja-JP" sz="1400" b="1" dirty="0">
                <a:solidFill>
                  <a:schemeClr val="accent1"/>
                </a:solidFill>
                <a:latin typeface="BIZ UDPゴシック" panose="020B0400000000000000" pitchFamily="50" charset="-128"/>
                <a:ea typeface="BIZ UDPゴシック" panose="020B0400000000000000" pitchFamily="50" charset="-128"/>
              </a:rPr>
            </a:br>
            <a:r>
              <a:rPr kumimoji="1" lang="en-US" altLang="ja-JP" sz="2400" b="1" dirty="0">
                <a:solidFill>
                  <a:schemeClr val="accent1"/>
                </a:solidFill>
                <a:latin typeface="BIZ UDPゴシック" panose="020B0400000000000000" pitchFamily="50" charset="-128"/>
                <a:ea typeface="BIZ UDPゴシック" panose="020B0400000000000000" pitchFamily="50" charset="-128"/>
              </a:rPr>
              <a:t>05</a:t>
            </a:r>
            <a:endParaRPr kumimoji="1" lang="ja-JP" altLang="en-US" sz="1400" b="1" dirty="0">
              <a:solidFill>
                <a:schemeClr val="accent1"/>
              </a:solidFill>
              <a:latin typeface="BIZ UDPゴシック" panose="020B0400000000000000" pitchFamily="50" charset="-128"/>
              <a:ea typeface="BIZ UDPゴシック" panose="020B0400000000000000" pitchFamily="50" charset="-128"/>
            </a:endParaRPr>
          </a:p>
        </p:txBody>
      </p:sp>
      <p:grpSp>
        <p:nvGrpSpPr>
          <p:cNvPr id="109" name="グループ化 108">
            <a:extLst>
              <a:ext uri="{FF2B5EF4-FFF2-40B4-BE49-F238E27FC236}">
                <a16:creationId xmlns:a16="http://schemas.microsoft.com/office/drawing/2014/main" id="{57DF6F54-6B39-DBE6-8EA0-09DE44F12322}"/>
              </a:ext>
            </a:extLst>
          </p:cNvPr>
          <p:cNvGrpSpPr/>
          <p:nvPr/>
        </p:nvGrpSpPr>
        <p:grpSpPr>
          <a:xfrm rot="5400000">
            <a:off x="9106974" y="2731871"/>
            <a:ext cx="170739" cy="151832"/>
            <a:chOff x="4029270" y="521460"/>
            <a:chExt cx="1080000" cy="900000"/>
          </a:xfrm>
          <a:solidFill>
            <a:schemeClr val="accent1">
              <a:lumMod val="60000"/>
              <a:lumOff val="40000"/>
            </a:schemeClr>
          </a:solidFill>
        </p:grpSpPr>
        <p:sp>
          <p:nvSpPr>
            <p:cNvPr id="110" name="フリーフォーム: 図形 109">
              <a:extLst>
                <a:ext uri="{FF2B5EF4-FFF2-40B4-BE49-F238E27FC236}">
                  <a16:creationId xmlns:a16="http://schemas.microsoft.com/office/drawing/2014/main" id="{AB072B0B-A631-37EF-02FB-A89E059252BB}"/>
                </a:ext>
              </a:extLst>
            </p:cNvPr>
            <p:cNvSpPr/>
            <p:nvPr/>
          </p:nvSpPr>
          <p:spPr>
            <a:xfrm rot="2700000">
              <a:off x="4195343" y="521460"/>
              <a:ext cx="900000" cy="900000"/>
            </a:xfrm>
            <a:custGeom>
              <a:avLst/>
              <a:gdLst>
                <a:gd name="connsiteX0" fmla="*/ 20561 w 900000"/>
                <a:gd name="connsiteY0" fmla="*/ 20885 h 900000"/>
                <a:gd name="connsiteX1" fmla="*/ 70200 w 900000"/>
                <a:gd name="connsiteY1" fmla="*/ 324 h 900000"/>
                <a:gd name="connsiteX2" fmla="*/ 828694 w 900000"/>
                <a:gd name="connsiteY2" fmla="*/ 324 h 900000"/>
                <a:gd name="connsiteX3" fmla="*/ 829476 w 900000"/>
                <a:gd name="connsiteY3" fmla="*/ 0 h 900000"/>
                <a:gd name="connsiteX4" fmla="*/ 879115 w 900000"/>
                <a:gd name="connsiteY4" fmla="*/ 20561 h 900000"/>
                <a:gd name="connsiteX5" fmla="*/ 879246 w 900000"/>
                <a:gd name="connsiteY5" fmla="*/ 20754 h 900000"/>
                <a:gd name="connsiteX6" fmla="*/ 879439 w 900000"/>
                <a:gd name="connsiteY6" fmla="*/ 20885 h 900000"/>
                <a:gd name="connsiteX7" fmla="*/ 900000 w 900000"/>
                <a:gd name="connsiteY7" fmla="*/ 70524 h 900000"/>
                <a:gd name="connsiteX8" fmla="*/ 899676 w 900000"/>
                <a:gd name="connsiteY8" fmla="*/ 71306 h 900000"/>
                <a:gd name="connsiteX9" fmla="*/ 899676 w 900000"/>
                <a:gd name="connsiteY9" fmla="*/ 829800 h 900000"/>
                <a:gd name="connsiteX10" fmla="*/ 829476 w 900000"/>
                <a:gd name="connsiteY10" fmla="*/ 900000 h 900000"/>
                <a:gd name="connsiteX11" fmla="*/ 759276 w 900000"/>
                <a:gd name="connsiteY11" fmla="*/ 829800 h 900000"/>
                <a:gd name="connsiteX12" fmla="*/ 759276 w 900000"/>
                <a:gd name="connsiteY12" fmla="*/ 140724 h 900000"/>
                <a:gd name="connsiteX13" fmla="*/ 70200 w 900000"/>
                <a:gd name="connsiteY13" fmla="*/ 140724 h 900000"/>
                <a:gd name="connsiteX14" fmla="*/ 0 w 900000"/>
                <a:gd name="connsiteY14" fmla="*/ 70524 h 900000"/>
                <a:gd name="connsiteX15" fmla="*/ 20561 w 900000"/>
                <a:gd name="connsiteY15" fmla="*/ 20885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0000" h="900000">
                  <a:moveTo>
                    <a:pt x="20561" y="20885"/>
                  </a:moveTo>
                  <a:cubicBezTo>
                    <a:pt x="33265" y="8181"/>
                    <a:pt x="50815" y="324"/>
                    <a:pt x="70200" y="324"/>
                  </a:cubicBezTo>
                  <a:lnTo>
                    <a:pt x="828694" y="324"/>
                  </a:lnTo>
                  <a:lnTo>
                    <a:pt x="829476" y="0"/>
                  </a:lnTo>
                  <a:cubicBezTo>
                    <a:pt x="848861" y="0"/>
                    <a:pt x="866411" y="7857"/>
                    <a:pt x="879115" y="20561"/>
                  </a:cubicBezTo>
                  <a:lnTo>
                    <a:pt x="879246" y="20754"/>
                  </a:lnTo>
                  <a:lnTo>
                    <a:pt x="879439" y="20885"/>
                  </a:lnTo>
                  <a:cubicBezTo>
                    <a:pt x="892143" y="33589"/>
                    <a:pt x="900000" y="51139"/>
                    <a:pt x="900000" y="70524"/>
                  </a:cubicBezTo>
                  <a:lnTo>
                    <a:pt x="899676" y="71306"/>
                  </a:lnTo>
                  <a:lnTo>
                    <a:pt x="899676" y="829800"/>
                  </a:lnTo>
                  <a:cubicBezTo>
                    <a:pt x="899676" y="868570"/>
                    <a:pt x="868246" y="900000"/>
                    <a:pt x="829476" y="900000"/>
                  </a:cubicBezTo>
                  <a:cubicBezTo>
                    <a:pt x="790706" y="900000"/>
                    <a:pt x="759276" y="868570"/>
                    <a:pt x="759276" y="829800"/>
                  </a:cubicBezTo>
                  <a:lnTo>
                    <a:pt x="759276" y="140724"/>
                  </a:lnTo>
                  <a:lnTo>
                    <a:pt x="70200" y="140724"/>
                  </a:lnTo>
                  <a:cubicBezTo>
                    <a:pt x="31430" y="140724"/>
                    <a:pt x="0" y="109294"/>
                    <a:pt x="0" y="70524"/>
                  </a:cubicBezTo>
                  <a:cubicBezTo>
                    <a:pt x="0" y="51139"/>
                    <a:pt x="7857" y="33589"/>
                    <a:pt x="20561" y="20885"/>
                  </a:cubicBezTo>
                  <a:close/>
                </a:path>
              </a:pathLst>
            </a:custGeom>
            <a:grpFill/>
            <a:ln w="1905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ct val="130000"/>
                </a:lnSpc>
                <a:spcAft>
                  <a:spcPts val="600"/>
                </a:spcAft>
              </a:pPr>
              <a:endParaRPr kumimoji="1" lang="ja-JP" altLang="en-US" dirty="0">
                <a:solidFill>
                  <a:schemeClr val="accent1"/>
                </a:solidFill>
                <a:latin typeface="BIZ UDPゴシック" panose="020B0400000000000000" pitchFamily="50" charset="-128"/>
                <a:ea typeface="BIZ UDPゴシック" panose="020B0400000000000000" pitchFamily="50" charset="-128"/>
              </a:endParaRPr>
            </a:p>
          </p:txBody>
        </p:sp>
        <p:sp>
          <p:nvSpPr>
            <p:cNvPr id="111" name="四角形: 角を丸くする 110">
              <a:extLst>
                <a:ext uri="{FF2B5EF4-FFF2-40B4-BE49-F238E27FC236}">
                  <a16:creationId xmlns:a16="http://schemas.microsoft.com/office/drawing/2014/main" id="{9E864B06-07D8-DAD3-6127-2E1A31F3C795}"/>
                </a:ext>
              </a:extLst>
            </p:cNvPr>
            <p:cNvSpPr/>
            <p:nvPr/>
          </p:nvSpPr>
          <p:spPr>
            <a:xfrm>
              <a:off x="4029270" y="901260"/>
              <a:ext cx="1080000" cy="140400"/>
            </a:xfrm>
            <a:prstGeom prst="roundRect">
              <a:avLst>
                <a:gd name="adj" fmla="val 50000"/>
              </a:avLst>
            </a:prstGeom>
            <a:grpFill/>
            <a:ln w="1905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spcAft>
                  <a:spcPts val="600"/>
                </a:spcAft>
              </a:pPr>
              <a:endParaRPr kumimoji="1" lang="ja-JP" altLang="en-US" dirty="0">
                <a:solidFill>
                  <a:schemeClr val="accent1"/>
                </a:solidFill>
                <a:latin typeface="BIZ UDPゴシック" panose="020B0400000000000000" pitchFamily="50" charset="-128"/>
                <a:ea typeface="BIZ UDPゴシック" panose="020B0400000000000000" pitchFamily="50" charset="-128"/>
              </a:endParaRPr>
            </a:p>
          </p:txBody>
        </p:sp>
      </p:grpSp>
      <p:sp>
        <p:nvSpPr>
          <p:cNvPr id="113" name="フリーフォーム: 図形 112">
            <a:extLst>
              <a:ext uri="{FF2B5EF4-FFF2-40B4-BE49-F238E27FC236}">
                <a16:creationId xmlns:a16="http://schemas.microsoft.com/office/drawing/2014/main" id="{869F4A58-1A46-0D6B-40CF-44C59F3834DF}"/>
              </a:ext>
            </a:extLst>
          </p:cNvPr>
          <p:cNvSpPr/>
          <p:nvPr/>
        </p:nvSpPr>
        <p:spPr>
          <a:xfrm rot="8100000">
            <a:off x="9116428" y="4075772"/>
            <a:ext cx="151832" cy="142283"/>
          </a:xfrm>
          <a:custGeom>
            <a:avLst/>
            <a:gdLst>
              <a:gd name="connsiteX0" fmla="*/ 20561 w 900000"/>
              <a:gd name="connsiteY0" fmla="*/ 20885 h 900000"/>
              <a:gd name="connsiteX1" fmla="*/ 70200 w 900000"/>
              <a:gd name="connsiteY1" fmla="*/ 324 h 900000"/>
              <a:gd name="connsiteX2" fmla="*/ 828694 w 900000"/>
              <a:gd name="connsiteY2" fmla="*/ 324 h 900000"/>
              <a:gd name="connsiteX3" fmla="*/ 829476 w 900000"/>
              <a:gd name="connsiteY3" fmla="*/ 0 h 900000"/>
              <a:gd name="connsiteX4" fmla="*/ 879115 w 900000"/>
              <a:gd name="connsiteY4" fmla="*/ 20561 h 900000"/>
              <a:gd name="connsiteX5" fmla="*/ 879246 w 900000"/>
              <a:gd name="connsiteY5" fmla="*/ 20754 h 900000"/>
              <a:gd name="connsiteX6" fmla="*/ 879439 w 900000"/>
              <a:gd name="connsiteY6" fmla="*/ 20885 h 900000"/>
              <a:gd name="connsiteX7" fmla="*/ 900000 w 900000"/>
              <a:gd name="connsiteY7" fmla="*/ 70524 h 900000"/>
              <a:gd name="connsiteX8" fmla="*/ 899676 w 900000"/>
              <a:gd name="connsiteY8" fmla="*/ 71306 h 900000"/>
              <a:gd name="connsiteX9" fmla="*/ 899676 w 900000"/>
              <a:gd name="connsiteY9" fmla="*/ 829800 h 900000"/>
              <a:gd name="connsiteX10" fmla="*/ 829476 w 900000"/>
              <a:gd name="connsiteY10" fmla="*/ 900000 h 900000"/>
              <a:gd name="connsiteX11" fmla="*/ 759276 w 900000"/>
              <a:gd name="connsiteY11" fmla="*/ 829800 h 900000"/>
              <a:gd name="connsiteX12" fmla="*/ 759276 w 900000"/>
              <a:gd name="connsiteY12" fmla="*/ 140724 h 900000"/>
              <a:gd name="connsiteX13" fmla="*/ 70200 w 900000"/>
              <a:gd name="connsiteY13" fmla="*/ 140724 h 900000"/>
              <a:gd name="connsiteX14" fmla="*/ 0 w 900000"/>
              <a:gd name="connsiteY14" fmla="*/ 70524 h 900000"/>
              <a:gd name="connsiteX15" fmla="*/ 20561 w 900000"/>
              <a:gd name="connsiteY15" fmla="*/ 20885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0000" h="900000">
                <a:moveTo>
                  <a:pt x="20561" y="20885"/>
                </a:moveTo>
                <a:cubicBezTo>
                  <a:pt x="33265" y="8181"/>
                  <a:pt x="50815" y="324"/>
                  <a:pt x="70200" y="324"/>
                </a:cubicBezTo>
                <a:lnTo>
                  <a:pt x="828694" y="324"/>
                </a:lnTo>
                <a:lnTo>
                  <a:pt x="829476" y="0"/>
                </a:lnTo>
                <a:cubicBezTo>
                  <a:pt x="848861" y="0"/>
                  <a:pt x="866411" y="7857"/>
                  <a:pt x="879115" y="20561"/>
                </a:cubicBezTo>
                <a:lnTo>
                  <a:pt x="879246" y="20754"/>
                </a:lnTo>
                <a:lnTo>
                  <a:pt x="879439" y="20885"/>
                </a:lnTo>
                <a:cubicBezTo>
                  <a:pt x="892143" y="33589"/>
                  <a:pt x="900000" y="51139"/>
                  <a:pt x="900000" y="70524"/>
                </a:cubicBezTo>
                <a:lnTo>
                  <a:pt x="899676" y="71306"/>
                </a:lnTo>
                <a:lnTo>
                  <a:pt x="899676" y="829800"/>
                </a:lnTo>
                <a:cubicBezTo>
                  <a:pt x="899676" y="868570"/>
                  <a:pt x="868246" y="900000"/>
                  <a:pt x="829476" y="900000"/>
                </a:cubicBezTo>
                <a:cubicBezTo>
                  <a:pt x="790706" y="900000"/>
                  <a:pt x="759276" y="868570"/>
                  <a:pt x="759276" y="829800"/>
                </a:cubicBezTo>
                <a:lnTo>
                  <a:pt x="759276" y="140724"/>
                </a:lnTo>
                <a:lnTo>
                  <a:pt x="70200" y="140724"/>
                </a:lnTo>
                <a:cubicBezTo>
                  <a:pt x="31430" y="140724"/>
                  <a:pt x="0" y="109294"/>
                  <a:pt x="0" y="70524"/>
                </a:cubicBezTo>
                <a:cubicBezTo>
                  <a:pt x="0" y="51139"/>
                  <a:pt x="7857" y="33589"/>
                  <a:pt x="20561" y="20885"/>
                </a:cubicBezTo>
                <a:close/>
              </a:path>
            </a:pathLst>
          </a:custGeom>
          <a:solidFill>
            <a:schemeClr val="accent1">
              <a:lumMod val="60000"/>
              <a:lumOff val="40000"/>
            </a:schemeClr>
          </a:solidFill>
          <a:ln w="1905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ct val="130000"/>
              </a:lnSpc>
              <a:spcAft>
                <a:spcPts val="600"/>
              </a:spcAft>
            </a:pPr>
            <a:endParaRPr kumimoji="1" lang="ja-JP" altLang="en-US" dirty="0">
              <a:solidFill>
                <a:schemeClr val="accent1"/>
              </a:solidFill>
              <a:latin typeface="BIZ UDPゴシック" panose="020B0400000000000000" pitchFamily="50" charset="-128"/>
              <a:ea typeface="BIZ UDPゴシック" panose="020B0400000000000000" pitchFamily="50" charset="-128"/>
            </a:endParaRPr>
          </a:p>
        </p:txBody>
      </p:sp>
      <p:sp>
        <p:nvSpPr>
          <p:cNvPr id="114" name="四角形: 角を丸くする 113">
            <a:extLst>
              <a:ext uri="{FF2B5EF4-FFF2-40B4-BE49-F238E27FC236}">
                <a16:creationId xmlns:a16="http://schemas.microsoft.com/office/drawing/2014/main" id="{BD5DA553-B61C-52B7-F874-D46741755952}"/>
              </a:ext>
            </a:extLst>
          </p:cNvPr>
          <p:cNvSpPr/>
          <p:nvPr/>
        </p:nvSpPr>
        <p:spPr>
          <a:xfrm rot="5400000">
            <a:off x="9106974" y="4123044"/>
            <a:ext cx="170739" cy="23686"/>
          </a:xfrm>
          <a:prstGeom prst="roundRect">
            <a:avLst>
              <a:gd name="adj" fmla="val 50000"/>
            </a:avLst>
          </a:prstGeom>
          <a:solidFill>
            <a:schemeClr val="accent1">
              <a:lumMod val="60000"/>
              <a:lumOff val="40000"/>
            </a:schemeClr>
          </a:solidFill>
          <a:ln w="1905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spcAft>
                <a:spcPts val="600"/>
              </a:spcAft>
            </a:pPr>
            <a:endParaRPr kumimoji="1" lang="ja-JP" altLang="en-US" dirty="0">
              <a:solidFill>
                <a:schemeClr val="accent1"/>
              </a:solidFill>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2C8B0E09-8031-B816-4FE0-07B958B59905}"/>
              </a:ext>
            </a:extLst>
          </p:cNvPr>
          <p:cNvGrpSpPr/>
          <p:nvPr/>
        </p:nvGrpSpPr>
        <p:grpSpPr>
          <a:xfrm>
            <a:off x="3211769" y="4049518"/>
            <a:ext cx="151833" cy="170739"/>
            <a:chOff x="3211769" y="4049518"/>
            <a:chExt cx="151833" cy="170739"/>
          </a:xfrm>
        </p:grpSpPr>
        <p:sp>
          <p:nvSpPr>
            <p:cNvPr id="82" name="フリーフォーム: 図形 81">
              <a:extLst>
                <a:ext uri="{FF2B5EF4-FFF2-40B4-BE49-F238E27FC236}">
                  <a16:creationId xmlns:a16="http://schemas.microsoft.com/office/drawing/2014/main" id="{5FF9A82B-4AC7-2C0F-483C-0427B451C251}"/>
                </a:ext>
              </a:extLst>
            </p:cNvPr>
            <p:cNvSpPr/>
            <p:nvPr/>
          </p:nvSpPr>
          <p:spPr>
            <a:xfrm rot="8100000">
              <a:off x="3211769" y="4075772"/>
              <a:ext cx="151833" cy="142283"/>
            </a:xfrm>
            <a:custGeom>
              <a:avLst/>
              <a:gdLst>
                <a:gd name="connsiteX0" fmla="*/ 20561 w 900000"/>
                <a:gd name="connsiteY0" fmla="*/ 20885 h 900000"/>
                <a:gd name="connsiteX1" fmla="*/ 70200 w 900000"/>
                <a:gd name="connsiteY1" fmla="*/ 324 h 900000"/>
                <a:gd name="connsiteX2" fmla="*/ 828694 w 900000"/>
                <a:gd name="connsiteY2" fmla="*/ 324 h 900000"/>
                <a:gd name="connsiteX3" fmla="*/ 829476 w 900000"/>
                <a:gd name="connsiteY3" fmla="*/ 0 h 900000"/>
                <a:gd name="connsiteX4" fmla="*/ 879115 w 900000"/>
                <a:gd name="connsiteY4" fmla="*/ 20561 h 900000"/>
                <a:gd name="connsiteX5" fmla="*/ 879246 w 900000"/>
                <a:gd name="connsiteY5" fmla="*/ 20754 h 900000"/>
                <a:gd name="connsiteX6" fmla="*/ 879439 w 900000"/>
                <a:gd name="connsiteY6" fmla="*/ 20885 h 900000"/>
                <a:gd name="connsiteX7" fmla="*/ 900000 w 900000"/>
                <a:gd name="connsiteY7" fmla="*/ 70524 h 900000"/>
                <a:gd name="connsiteX8" fmla="*/ 899676 w 900000"/>
                <a:gd name="connsiteY8" fmla="*/ 71306 h 900000"/>
                <a:gd name="connsiteX9" fmla="*/ 899676 w 900000"/>
                <a:gd name="connsiteY9" fmla="*/ 829800 h 900000"/>
                <a:gd name="connsiteX10" fmla="*/ 829476 w 900000"/>
                <a:gd name="connsiteY10" fmla="*/ 900000 h 900000"/>
                <a:gd name="connsiteX11" fmla="*/ 759276 w 900000"/>
                <a:gd name="connsiteY11" fmla="*/ 829800 h 900000"/>
                <a:gd name="connsiteX12" fmla="*/ 759276 w 900000"/>
                <a:gd name="connsiteY12" fmla="*/ 140724 h 900000"/>
                <a:gd name="connsiteX13" fmla="*/ 70200 w 900000"/>
                <a:gd name="connsiteY13" fmla="*/ 140724 h 900000"/>
                <a:gd name="connsiteX14" fmla="*/ 0 w 900000"/>
                <a:gd name="connsiteY14" fmla="*/ 70524 h 900000"/>
                <a:gd name="connsiteX15" fmla="*/ 20561 w 900000"/>
                <a:gd name="connsiteY15" fmla="*/ 20885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0000" h="900000">
                  <a:moveTo>
                    <a:pt x="20561" y="20885"/>
                  </a:moveTo>
                  <a:cubicBezTo>
                    <a:pt x="33265" y="8181"/>
                    <a:pt x="50815" y="324"/>
                    <a:pt x="70200" y="324"/>
                  </a:cubicBezTo>
                  <a:lnTo>
                    <a:pt x="828694" y="324"/>
                  </a:lnTo>
                  <a:lnTo>
                    <a:pt x="829476" y="0"/>
                  </a:lnTo>
                  <a:cubicBezTo>
                    <a:pt x="848861" y="0"/>
                    <a:pt x="866411" y="7857"/>
                    <a:pt x="879115" y="20561"/>
                  </a:cubicBezTo>
                  <a:lnTo>
                    <a:pt x="879246" y="20754"/>
                  </a:lnTo>
                  <a:lnTo>
                    <a:pt x="879439" y="20885"/>
                  </a:lnTo>
                  <a:cubicBezTo>
                    <a:pt x="892143" y="33589"/>
                    <a:pt x="900000" y="51139"/>
                    <a:pt x="900000" y="70524"/>
                  </a:cubicBezTo>
                  <a:lnTo>
                    <a:pt x="899676" y="71306"/>
                  </a:lnTo>
                  <a:lnTo>
                    <a:pt x="899676" y="829800"/>
                  </a:lnTo>
                  <a:cubicBezTo>
                    <a:pt x="899676" y="868570"/>
                    <a:pt x="868246" y="900000"/>
                    <a:pt x="829476" y="900000"/>
                  </a:cubicBezTo>
                  <a:cubicBezTo>
                    <a:pt x="790706" y="900000"/>
                    <a:pt x="759276" y="868570"/>
                    <a:pt x="759276" y="829800"/>
                  </a:cubicBezTo>
                  <a:lnTo>
                    <a:pt x="759276" y="140724"/>
                  </a:lnTo>
                  <a:lnTo>
                    <a:pt x="70200" y="140724"/>
                  </a:lnTo>
                  <a:cubicBezTo>
                    <a:pt x="31430" y="140724"/>
                    <a:pt x="0" y="109294"/>
                    <a:pt x="0" y="70524"/>
                  </a:cubicBezTo>
                  <a:cubicBezTo>
                    <a:pt x="0" y="51139"/>
                    <a:pt x="7857" y="33589"/>
                    <a:pt x="20561" y="20885"/>
                  </a:cubicBezTo>
                  <a:close/>
                </a:path>
              </a:pathLst>
            </a:custGeom>
            <a:solidFill>
              <a:schemeClr val="accent1">
                <a:lumMod val="60000"/>
                <a:lumOff val="40000"/>
              </a:schemeClr>
            </a:solidFill>
            <a:ln w="1905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ct val="130000"/>
                </a:lnSpc>
                <a:spcAft>
                  <a:spcPts val="600"/>
                </a:spcAft>
              </a:pPr>
              <a:endParaRPr kumimoji="1" lang="ja-JP" altLang="en-US" dirty="0">
                <a:solidFill>
                  <a:schemeClr val="accent1"/>
                </a:solidFill>
                <a:latin typeface="BIZ UDPゴシック" panose="020B0400000000000000" pitchFamily="50" charset="-128"/>
                <a:ea typeface="BIZ UDPゴシック" panose="020B0400000000000000" pitchFamily="50" charset="-128"/>
              </a:endParaRPr>
            </a:p>
          </p:txBody>
        </p:sp>
        <p:sp>
          <p:nvSpPr>
            <p:cNvPr id="83" name="四角形: 角を丸くする 82">
              <a:extLst>
                <a:ext uri="{FF2B5EF4-FFF2-40B4-BE49-F238E27FC236}">
                  <a16:creationId xmlns:a16="http://schemas.microsoft.com/office/drawing/2014/main" id="{4CBE5464-04F2-EE8C-C975-D70C86449998}"/>
                </a:ext>
              </a:extLst>
            </p:cNvPr>
            <p:cNvSpPr/>
            <p:nvPr/>
          </p:nvSpPr>
          <p:spPr>
            <a:xfrm rot="5400000">
              <a:off x="3202316" y="4123045"/>
              <a:ext cx="170739" cy="23686"/>
            </a:xfrm>
            <a:prstGeom prst="roundRect">
              <a:avLst>
                <a:gd name="adj" fmla="val 50000"/>
              </a:avLst>
            </a:prstGeom>
            <a:solidFill>
              <a:schemeClr val="accent1">
                <a:lumMod val="60000"/>
                <a:lumOff val="40000"/>
              </a:schemeClr>
            </a:solidFill>
            <a:ln w="1905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spcAft>
                  <a:spcPts val="600"/>
                </a:spcAft>
              </a:pPr>
              <a:endParaRPr kumimoji="1" lang="ja-JP" altLang="en-US" dirty="0">
                <a:solidFill>
                  <a:schemeClr val="accent1"/>
                </a:solidFill>
                <a:latin typeface="BIZ UDPゴシック" panose="020B0400000000000000" pitchFamily="50" charset="-128"/>
                <a:ea typeface="BIZ UDPゴシック" panose="020B0400000000000000" pitchFamily="50" charset="-128"/>
              </a:endParaRPr>
            </a:p>
          </p:txBody>
        </p:sp>
        <p:sp>
          <p:nvSpPr>
            <p:cNvPr id="120" name="フリーフォーム: 図形 119">
              <a:extLst>
                <a:ext uri="{FF2B5EF4-FFF2-40B4-BE49-F238E27FC236}">
                  <a16:creationId xmlns:a16="http://schemas.microsoft.com/office/drawing/2014/main" id="{C03DC27F-4B3F-C290-3386-A697DFA912F4}"/>
                </a:ext>
              </a:extLst>
            </p:cNvPr>
            <p:cNvSpPr/>
            <p:nvPr/>
          </p:nvSpPr>
          <p:spPr>
            <a:xfrm rot="8100000">
              <a:off x="3211769" y="4075773"/>
              <a:ext cx="151833" cy="142283"/>
            </a:xfrm>
            <a:custGeom>
              <a:avLst/>
              <a:gdLst>
                <a:gd name="connsiteX0" fmla="*/ 20561 w 900000"/>
                <a:gd name="connsiteY0" fmla="*/ 20885 h 900000"/>
                <a:gd name="connsiteX1" fmla="*/ 70200 w 900000"/>
                <a:gd name="connsiteY1" fmla="*/ 324 h 900000"/>
                <a:gd name="connsiteX2" fmla="*/ 828694 w 900000"/>
                <a:gd name="connsiteY2" fmla="*/ 324 h 900000"/>
                <a:gd name="connsiteX3" fmla="*/ 829476 w 900000"/>
                <a:gd name="connsiteY3" fmla="*/ 0 h 900000"/>
                <a:gd name="connsiteX4" fmla="*/ 879115 w 900000"/>
                <a:gd name="connsiteY4" fmla="*/ 20561 h 900000"/>
                <a:gd name="connsiteX5" fmla="*/ 879246 w 900000"/>
                <a:gd name="connsiteY5" fmla="*/ 20754 h 900000"/>
                <a:gd name="connsiteX6" fmla="*/ 879439 w 900000"/>
                <a:gd name="connsiteY6" fmla="*/ 20885 h 900000"/>
                <a:gd name="connsiteX7" fmla="*/ 900000 w 900000"/>
                <a:gd name="connsiteY7" fmla="*/ 70524 h 900000"/>
                <a:gd name="connsiteX8" fmla="*/ 899676 w 900000"/>
                <a:gd name="connsiteY8" fmla="*/ 71306 h 900000"/>
                <a:gd name="connsiteX9" fmla="*/ 899676 w 900000"/>
                <a:gd name="connsiteY9" fmla="*/ 829800 h 900000"/>
                <a:gd name="connsiteX10" fmla="*/ 829476 w 900000"/>
                <a:gd name="connsiteY10" fmla="*/ 900000 h 900000"/>
                <a:gd name="connsiteX11" fmla="*/ 759276 w 900000"/>
                <a:gd name="connsiteY11" fmla="*/ 829800 h 900000"/>
                <a:gd name="connsiteX12" fmla="*/ 759276 w 900000"/>
                <a:gd name="connsiteY12" fmla="*/ 140724 h 900000"/>
                <a:gd name="connsiteX13" fmla="*/ 70200 w 900000"/>
                <a:gd name="connsiteY13" fmla="*/ 140724 h 900000"/>
                <a:gd name="connsiteX14" fmla="*/ 0 w 900000"/>
                <a:gd name="connsiteY14" fmla="*/ 70524 h 900000"/>
                <a:gd name="connsiteX15" fmla="*/ 20561 w 900000"/>
                <a:gd name="connsiteY15" fmla="*/ 20885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0000" h="900000">
                  <a:moveTo>
                    <a:pt x="20561" y="20885"/>
                  </a:moveTo>
                  <a:cubicBezTo>
                    <a:pt x="33265" y="8181"/>
                    <a:pt x="50815" y="324"/>
                    <a:pt x="70200" y="324"/>
                  </a:cubicBezTo>
                  <a:lnTo>
                    <a:pt x="828694" y="324"/>
                  </a:lnTo>
                  <a:lnTo>
                    <a:pt x="829476" y="0"/>
                  </a:lnTo>
                  <a:cubicBezTo>
                    <a:pt x="848861" y="0"/>
                    <a:pt x="866411" y="7857"/>
                    <a:pt x="879115" y="20561"/>
                  </a:cubicBezTo>
                  <a:lnTo>
                    <a:pt x="879246" y="20754"/>
                  </a:lnTo>
                  <a:lnTo>
                    <a:pt x="879439" y="20885"/>
                  </a:lnTo>
                  <a:cubicBezTo>
                    <a:pt x="892143" y="33589"/>
                    <a:pt x="900000" y="51139"/>
                    <a:pt x="900000" y="70524"/>
                  </a:cubicBezTo>
                  <a:lnTo>
                    <a:pt x="899676" y="71306"/>
                  </a:lnTo>
                  <a:lnTo>
                    <a:pt x="899676" y="829800"/>
                  </a:lnTo>
                  <a:cubicBezTo>
                    <a:pt x="899676" y="868570"/>
                    <a:pt x="868246" y="900000"/>
                    <a:pt x="829476" y="900000"/>
                  </a:cubicBezTo>
                  <a:cubicBezTo>
                    <a:pt x="790706" y="900000"/>
                    <a:pt x="759276" y="868570"/>
                    <a:pt x="759276" y="829800"/>
                  </a:cubicBezTo>
                  <a:lnTo>
                    <a:pt x="759276" y="140724"/>
                  </a:lnTo>
                  <a:lnTo>
                    <a:pt x="70200" y="140724"/>
                  </a:lnTo>
                  <a:cubicBezTo>
                    <a:pt x="31430" y="140724"/>
                    <a:pt x="0" y="109294"/>
                    <a:pt x="0" y="70524"/>
                  </a:cubicBezTo>
                  <a:cubicBezTo>
                    <a:pt x="0" y="51139"/>
                    <a:pt x="7857" y="33589"/>
                    <a:pt x="20561" y="20885"/>
                  </a:cubicBezTo>
                  <a:close/>
                </a:path>
              </a:pathLst>
            </a:custGeom>
            <a:solidFill>
              <a:schemeClr val="accent1">
                <a:lumMod val="60000"/>
                <a:lumOff val="40000"/>
              </a:schemeClr>
            </a:solidFill>
            <a:ln w="1905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ct val="130000"/>
                </a:lnSpc>
                <a:spcAft>
                  <a:spcPts val="600"/>
                </a:spcAft>
              </a:pPr>
              <a:endParaRPr kumimoji="1" lang="ja-JP" altLang="en-US" dirty="0">
                <a:solidFill>
                  <a:schemeClr val="accent1"/>
                </a:solidFill>
                <a:latin typeface="BIZ UDPゴシック" panose="020B0400000000000000" pitchFamily="50" charset="-128"/>
                <a:ea typeface="BIZ UDPゴシック" panose="020B0400000000000000" pitchFamily="50" charset="-128"/>
              </a:endParaRPr>
            </a:p>
          </p:txBody>
        </p:sp>
      </p:grpSp>
      <p:grpSp>
        <p:nvGrpSpPr>
          <p:cNvPr id="5" name="グループ化 4">
            <a:extLst>
              <a:ext uri="{FF2B5EF4-FFF2-40B4-BE49-F238E27FC236}">
                <a16:creationId xmlns:a16="http://schemas.microsoft.com/office/drawing/2014/main" id="{4AE5B854-F0ED-CFF2-FCE0-06304988AB9D}"/>
              </a:ext>
            </a:extLst>
          </p:cNvPr>
          <p:cNvGrpSpPr/>
          <p:nvPr/>
        </p:nvGrpSpPr>
        <p:grpSpPr>
          <a:xfrm>
            <a:off x="3211768" y="5394848"/>
            <a:ext cx="151833" cy="170739"/>
            <a:chOff x="3211769" y="4049518"/>
            <a:chExt cx="151833" cy="170739"/>
          </a:xfrm>
        </p:grpSpPr>
        <p:sp>
          <p:nvSpPr>
            <p:cNvPr id="7" name="フリーフォーム: 図形 6">
              <a:extLst>
                <a:ext uri="{FF2B5EF4-FFF2-40B4-BE49-F238E27FC236}">
                  <a16:creationId xmlns:a16="http://schemas.microsoft.com/office/drawing/2014/main" id="{B48BA0BD-0396-2E82-AF6D-DE109E096450}"/>
                </a:ext>
              </a:extLst>
            </p:cNvPr>
            <p:cNvSpPr/>
            <p:nvPr/>
          </p:nvSpPr>
          <p:spPr>
            <a:xfrm rot="8100000">
              <a:off x="3211769" y="4075772"/>
              <a:ext cx="151833" cy="142283"/>
            </a:xfrm>
            <a:custGeom>
              <a:avLst/>
              <a:gdLst>
                <a:gd name="connsiteX0" fmla="*/ 20561 w 900000"/>
                <a:gd name="connsiteY0" fmla="*/ 20885 h 900000"/>
                <a:gd name="connsiteX1" fmla="*/ 70200 w 900000"/>
                <a:gd name="connsiteY1" fmla="*/ 324 h 900000"/>
                <a:gd name="connsiteX2" fmla="*/ 828694 w 900000"/>
                <a:gd name="connsiteY2" fmla="*/ 324 h 900000"/>
                <a:gd name="connsiteX3" fmla="*/ 829476 w 900000"/>
                <a:gd name="connsiteY3" fmla="*/ 0 h 900000"/>
                <a:gd name="connsiteX4" fmla="*/ 879115 w 900000"/>
                <a:gd name="connsiteY4" fmla="*/ 20561 h 900000"/>
                <a:gd name="connsiteX5" fmla="*/ 879246 w 900000"/>
                <a:gd name="connsiteY5" fmla="*/ 20754 h 900000"/>
                <a:gd name="connsiteX6" fmla="*/ 879439 w 900000"/>
                <a:gd name="connsiteY6" fmla="*/ 20885 h 900000"/>
                <a:gd name="connsiteX7" fmla="*/ 900000 w 900000"/>
                <a:gd name="connsiteY7" fmla="*/ 70524 h 900000"/>
                <a:gd name="connsiteX8" fmla="*/ 899676 w 900000"/>
                <a:gd name="connsiteY8" fmla="*/ 71306 h 900000"/>
                <a:gd name="connsiteX9" fmla="*/ 899676 w 900000"/>
                <a:gd name="connsiteY9" fmla="*/ 829800 h 900000"/>
                <a:gd name="connsiteX10" fmla="*/ 829476 w 900000"/>
                <a:gd name="connsiteY10" fmla="*/ 900000 h 900000"/>
                <a:gd name="connsiteX11" fmla="*/ 759276 w 900000"/>
                <a:gd name="connsiteY11" fmla="*/ 829800 h 900000"/>
                <a:gd name="connsiteX12" fmla="*/ 759276 w 900000"/>
                <a:gd name="connsiteY12" fmla="*/ 140724 h 900000"/>
                <a:gd name="connsiteX13" fmla="*/ 70200 w 900000"/>
                <a:gd name="connsiteY13" fmla="*/ 140724 h 900000"/>
                <a:gd name="connsiteX14" fmla="*/ 0 w 900000"/>
                <a:gd name="connsiteY14" fmla="*/ 70524 h 900000"/>
                <a:gd name="connsiteX15" fmla="*/ 20561 w 900000"/>
                <a:gd name="connsiteY15" fmla="*/ 20885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0000" h="900000">
                  <a:moveTo>
                    <a:pt x="20561" y="20885"/>
                  </a:moveTo>
                  <a:cubicBezTo>
                    <a:pt x="33265" y="8181"/>
                    <a:pt x="50815" y="324"/>
                    <a:pt x="70200" y="324"/>
                  </a:cubicBezTo>
                  <a:lnTo>
                    <a:pt x="828694" y="324"/>
                  </a:lnTo>
                  <a:lnTo>
                    <a:pt x="829476" y="0"/>
                  </a:lnTo>
                  <a:cubicBezTo>
                    <a:pt x="848861" y="0"/>
                    <a:pt x="866411" y="7857"/>
                    <a:pt x="879115" y="20561"/>
                  </a:cubicBezTo>
                  <a:lnTo>
                    <a:pt x="879246" y="20754"/>
                  </a:lnTo>
                  <a:lnTo>
                    <a:pt x="879439" y="20885"/>
                  </a:lnTo>
                  <a:cubicBezTo>
                    <a:pt x="892143" y="33589"/>
                    <a:pt x="900000" y="51139"/>
                    <a:pt x="900000" y="70524"/>
                  </a:cubicBezTo>
                  <a:lnTo>
                    <a:pt x="899676" y="71306"/>
                  </a:lnTo>
                  <a:lnTo>
                    <a:pt x="899676" y="829800"/>
                  </a:lnTo>
                  <a:cubicBezTo>
                    <a:pt x="899676" y="868570"/>
                    <a:pt x="868246" y="900000"/>
                    <a:pt x="829476" y="900000"/>
                  </a:cubicBezTo>
                  <a:cubicBezTo>
                    <a:pt x="790706" y="900000"/>
                    <a:pt x="759276" y="868570"/>
                    <a:pt x="759276" y="829800"/>
                  </a:cubicBezTo>
                  <a:lnTo>
                    <a:pt x="759276" y="140724"/>
                  </a:lnTo>
                  <a:lnTo>
                    <a:pt x="70200" y="140724"/>
                  </a:lnTo>
                  <a:cubicBezTo>
                    <a:pt x="31430" y="140724"/>
                    <a:pt x="0" y="109294"/>
                    <a:pt x="0" y="70524"/>
                  </a:cubicBezTo>
                  <a:cubicBezTo>
                    <a:pt x="0" y="51139"/>
                    <a:pt x="7857" y="33589"/>
                    <a:pt x="20561" y="20885"/>
                  </a:cubicBezTo>
                  <a:close/>
                </a:path>
              </a:pathLst>
            </a:custGeom>
            <a:solidFill>
              <a:schemeClr val="accent1">
                <a:lumMod val="60000"/>
                <a:lumOff val="40000"/>
              </a:schemeClr>
            </a:solidFill>
            <a:ln w="1905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ct val="130000"/>
                </a:lnSpc>
                <a:spcAft>
                  <a:spcPts val="600"/>
                </a:spcAft>
              </a:pPr>
              <a:endParaRPr kumimoji="1" lang="ja-JP" altLang="en-US" dirty="0">
                <a:solidFill>
                  <a:schemeClr val="accent1"/>
                </a:solidFill>
                <a:latin typeface="BIZ UDPゴシック" panose="020B0400000000000000" pitchFamily="50" charset="-128"/>
                <a:ea typeface="BIZ UDPゴシック" panose="020B0400000000000000" pitchFamily="50" charset="-128"/>
              </a:endParaRPr>
            </a:p>
          </p:txBody>
        </p:sp>
        <p:sp>
          <p:nvSpPr>
            <p:cNvPr id="8" name="四角形: 角を丸くする 7">
              <a:extLst>
                <a:ext uri="{FF2B5EF4-FFF2-40B4-BE49-F238E27FC236}">
                  <a16:creationId xmlns:a16="http://schemas.microsoft.com/office/drawing/2014/main" id="{9411AB1C-E6E7-9E10-550D-158487E207B8}"/>
                </a:ext>
              </a:extLst>
            </p:cNvPr>
            <p:cNvSpPr/>
            <p:nvPr/>
          </p:nvSpPr>
          <p:spPr>
            <a:xfrm rot="5400000">
              <a:off x="3202316" y="4123045"/>
              <a:ext cx="170739" cy="23686"/>
            </a:xfrm>
            <a:prstGeom prst="roundRect">
              <a:avLst>
                <a:gd name="adj" fmla="val 50000"/>
              </a:avLst>
            </a:prstGeom>
            <a:solidFill>
              <a:schemeClr val="accent1">
                <a:lumMod val="60000"/>
                <a:lumOff val="40000"/>
              </a:schemeClr>
            </a:solidFill>
            <a:ln w="1905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spcAft>
                  <a:spcPts val="600"/>
                </a:spcAft>
              </a:pPr>
              <a:endParaRPr kumimoji="1" lang="ja-JP" altLang="en-US" dirty="0">
                <a:solidFill>
                  <a:schemeClr val="accent1"/>
                </a:solidFill>
                <a:latin typeface="BIZ UDPゴシック" panose="020B0400000000000000" pitchFamily="50" charset="-128"/>
                <a:ea typeface="BIZ UDPゴシック" panose="020B0400000000000000" pitchFamily="50" charset="-128"/>
              </a:endParaRPr>
            </a:p>
          </p:txBody>
        </p:sp>
        <p:sp>
          <p:nvSpPr>
            <p:cNvPr id="9" name="フリーフォーム: 図形 8">
              <a:extLst>
                <a:ext uri="{FF2B5EF4-FFF2-40B4-BE49-F238E27FC236}">
                  <a16:creationId xmlns:a16="http://schemas.microsoft.com/office/drawing/2014/main" id="{5C1274B0-9F9C-645D-C507-9CCCAECAE93F}"/>
                </a:ext>
              </a:extLst>
            </p:cNvPr>
            <p:cNvSpPr/>
            <p:nvPr/>
          </p:nvSpPr>
          <p:spPr>
            <a:xfrm rot="8100000">
              <a:off x="3211769" y="4075773"/>
              <a:ext cx="151833" cy="142283"/>
            </a:xfrm>
            <a:custGeom>
              <a:avLst/>
              <a:gdLst>
                <a:gd name="connsiteX0" fmla="*/ 20561 w 900000"/>
                <a:gd name="connsiteY0" fmla="*/ 20885 h 900000"/>
                <a:gd name="connsiteX1" fmla="*/ 70200 w 900000"/>
                <a:gd name="connsiteY1" fmla="*/ 324 h 900000"/>
                <a:gd name="connsiteX2" fmla="*/ 828694 w 900000"/>
                <a:gd name="connsiteY2" fmla="*/ 324 h 900000"/>
                <a:gd name="connsiteX3" fmla="*/ 829476 w 900000"/>
                <a:gd name="connsiteY3" fmla="*/ 0 h 900000"/>
                <a:gd name="connsiteX4" fmla="*/ 879115 w 900000"/>
                <a:gd name="connsiteY4" fmla="*/ 20561 h 900000"/>
                <a:gd name="connsiteX5" fmla="*/ 879246 w 900000"/>
                <a:gd name="connsiteY5" fmla="*/ 20754 h 900000"/>
                <a:gd name="connsiteX6" fmla="*/ 879439 w 900000"/>
                <a:gd name="connsiteY6" fmla="*/ 20885 h 900000"/>
                <a:gd name="connsiteX7" fmla="*/ 900000 w 900000"/>
                <a:gd name="connsiteY7" fmla="*/ 70524 h 900000"/>
                <a:gd name="connsiteX8" fmla="*/ 899676 w 900000"/>
                <a:gd name="connsiteY8" fmla="*/ 71306 h 900000"/>
                <a:gd name="connsiteX9" fmla="*/ 899676 w 900000"/>
                <a:gd name="connsiteY9" fmla="*/ 829800 h 900000"/>
                <a:gd name="connsiteX10" fmla="*/ 829476 w 900000"/>
                <a:gd name="connsiteY10" fmla="*/ 900000 h 900000"/>
                <a:gd name="connsiteX11" fmla="*/ 759276 w 900000"/>
                <a:gd name="connsiteY11" fmla="*/ 829800 h 900000"/>
                <a:gd name="connsiteX12" fmla="*/ 759276 w 900000"/>
                <a:gd name="connsiteY12" fmla="*/ 140724 h 900000"/>
                <a:gd name="connsiteX13" fmla="*/ 70200 w 900000"/>
                <a:gd name="connsiteY13" fmla="*/ 140724 h 900000"/>
                <a:gd name="connsiteX14" fmla="*/ 0 w 900000"/>
                <a:gd name="connsiteY14" fmla="*/ 70524 h 900000"/>
                <a:gd name="connsiteX15" fmla="*/ 20561 w 900000"/>
                <a:gd name="connsiteY15" fmla="*/ 20885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00000" h="900000">
                  <a:moveTo>
                    <a:pt x="20561" y="20885"/>
                  </a:moveTo>
                  <a:cubicBezTo>
                    <a:pt x="33265" y="8181"/>
                    <a:pt x="50815" y="324"/>
                    <a:pt x="70200" y="324"/>
                  </a:cubicBezTo>
                  <a:lnTo>
                    <a:pt x="828694" y="324"/>
                  </a:lnTo>
                  <a:lnTo>
                    <a:pt x="829476" y="0"/>
                  </a:lnTo>
                  <a:cubicBezTo>
                    <a:pt x="848861" y="0"/>
                    <a:pt x="866411" y="7857"/>
                    <a:pt x="879115" y="20561"/>
                  </a:cubicBezTo>
                  <a:lnTo>
                    <a:pt x="879246" y="20754"/>
                  </a:lnTo>
                  <a:lnTo>
                    <a:pt x="879439" y="20885"/>
                  </a:lnTo>
                  <a:cubicBezTo>
                    <a:pt x="892143" y="33589"/>
                    <a:pt x="900000" y="51139"/>
                    <a:pt x="900000" y="70524"/>
                  </a:cubicBezTo>
                  <a:lnTo>
                    <a:pt x="899676" y="71306"/>
                  </a:lnTo>
                  <a:lnTo>
                    <a:pt x="899676" y="829800"/>
                  </a:lnTo>
                  <a:cubicBezTo>
                    <a:pt x="899676" y="868570"/>
                    <a:pt x="868246" y="900000"/>
                    <a:pt x="829476" y="900000"/>
                  </a:cubicBezTo>
                  <a:cubicBezTo>
                    <a:pt x="790706" y="900000"/>
                    <a:pt x="759276" y="868570"/>
                    <a:pt x="759276" y="829800"/>
                  </a:cubicBezTo>
                  <a:lnTo>
                    <a:pt x="759276" y="140724"/>
                  </a:lnTo>
                  <a:lnTo>
                    <a:pt x="70200" y="140724"/>
                  </a:lnTo>
                  <a:cubicBezTo>
                    <a:pt x="31430" y="140724"/>
                    <a:pt x="0" y="109294"/>
                    <a:pt x="0" y="70524"/>
                  </a:cubicBezTo>
                  <a:cubicBezTo>
                    <a:pt x="0" y="51139"/>
                    <a:pt x="7857" y="33589"/>
                    <a:pt x="20561" y="20885"/>
                  </a:cubicBezTo>
                  <a:close/>
                </a:path>
              </a:pathLst>
            </a:custGeom>
            <a:solidFill>
              <a:schemeClr val="accent1">
                <a:lumMod val="60000"/>
                <a:lumOff val="40000"/>
              </a:schemeClr>
            </a:solidFill>
            <a:ln w="19050">
              <a:solidFill>
                <a:schemeClr val="accent1">
                  <a:lumMod val="60000"/>
                  <a:lumOff val="4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nSpc>
                  <a:spcPct val="130000"/>
                </a:lnSpc>
                <a:spcAft>
                  <a:spcPts val="600"/>
                </a:spcAft>
              </a:pPr>
              <a:endParaRPr kumimoji="1" lang="ja-JP" altLang="en-US" dirty="0">
                <a:solidFill>
                  <a:schemeClr val="accent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883828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75C8D1-D55E-BCC8-92C6-C4308AD0A757}"/>
            </a:ext>
          </a:extLst>
        </p:cNvPr>
        <p:cNvGrpSpPr/>
        <p:nvPr/>
      </p:nvGrpSpPr>
      <p:grpSpPr>
        <a:xfrm>
          <a:off x="0" y="0"/>
          <a:ext cx="0" cy="0"/>
          <a:chOff x="0" y="0"/>
          <a:chExt cx="0" cy="0"/>
        </a:xfrm>
      </p:grpSpPr>
      <p:sp>
        <p:nvSpPr>
          <p:cNvPr id="3" name="Google Shape;466;g34663be1ad2_0_707">
            <a:extLst>
              <a:ext uri="{FF2B5EF4-FFF2-40B4-BE49-F238E27FC236}">
                <a16:creationId xmlns:a16="http://schemas.microsoft.com/office/drawing/2014/main" id="{C0511C27-D1DE-5B95-D501-F8BF137F2426}"/>
              </a:ext>
            </a:extLst>
          </p:cNvPr>
          <p:cNvSpPr txBox="1"/>
          <p:nvPr/>
        </p:nvSpPr>
        <p:spPr>
          <a:xfrm>
            <a:off x="1057418" y="880536"/>
            <a:ext cx="10077163" cy="369291"/>
          </a:xfrm>
          <a:prstGeom prst="rect">
            <a:avLst/>
          </a:prstGeom>
          <a:solidFill>
            <a:schemeClr val="bg1"/>
          </a:solidFill>
          <a:ln>
            <a:noFill/>
          </a:ln>
        </p:spPr>
        <p:txBody>
          <a:bodyPr spcFirstLastPara="1" wrap="square" lIns="91425" tIns="45700" rIns="91425" bIns="45700" anchor="t" anchorCtr="0">
            <a:spAutoFit/>
          </a:bodyPr>
          <a:lstStyle/>
          <a:p>
            <a:pPr algn="ctr"/>
            <a:r>
              <a:rPr lang="ja-JP" altLang="en-US" dirty="0">
                <a:latin typeface="BIZ UDPゴシック" panose="020B0400000000000000" pitchFamily="50" charset="-128"/>
                <a:ea typeface="BIZ UDPゴシック" panose="020B0400000000000000" pitchFamily="50" charset="-128"/>
              </a:rPr>
              <a:t>①シナリオチャート</a:t>
            </a:r>
            <a:endParaRPr kumimoji="1" lang="ja-JP" altLang="en-US" dirty="0">
              <a:latin typeface="BIZ UDPゴシック" panose="020B0400000000000000" pitchFamily="50" charset="-128"/>
              <a:ea typeface="BIZ UDPゴシック" panose="020B0400000000000000" pitchFamily="50" charset="-128"/>
            </a:endParaRPr>
          </a:p>
        </p:txBody>
      </p:sp>
      <p:sp>
        <p:nvSpPr>
          <p:cNvPr id="6" name="Google Shape;699;p25">
            <a:extLst>
              <a:ext uri="{FF2B5EF4-FFF2-40B4-BE49-F238E27FC236}">
                <a16:creationId xmlns:a16="http://schemas.microsoft.com/office/drawing/2014/main" id="{77C53E86-2104-1359-3B44-A3A86E4541E1}"/>
              </a:ext>
            </a:extLst>
          </p:cNvPr>
          <p:cNvSpPr txBox="1"/>
          <p:nvPr/>
        </p:nvSpPr>
        <p:spPr>
          <a:xfrm>
            <a:off x="95794" y="78502"/>
            <a:ext cx="864096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シナリオ作成フォーマットについて</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pic>
        <p:nvPicPr>
          <p:cNvPr id="5" name="図 4">
            <a:extLst>
              <a:ext uri="{FF2B5EF4-FFF2-40B4-BE49-F238E27FC236}">
                <a16:creationId xmlns:a16="http://schemas.microsoft.com/office/drawing/2014/main" id="{59EDB4A2-CE7E-380E-CBB9-C12A3D8F600C}"/>
              </a:ext>
            </a:extLst>
          </p:cNvPr>
          <p:cNvPicPr>
            <a:picLocks noChangeAspect="1"/>
          </p:cNvPicPr>
          <p:nvPr/>
        </p:nvPicPr>
        <p:blipFill>
          <a:blip r:embed="rId2"/>
          <a:stretch>
            <a:fillRect/>
          </a:stretch>
        </p:blipFill>
        <p:spPr>
          <a:xfrm>
            <a:off x="1236000" y="1249827"/>
            <a:ext cx="9720000" cy="5247731"/>
          </a:xfrm>
          <a:prstGeom prst="rect">
            <a:avLst/>
          </a:prstGeom>
        </p:spPr>
      </p:pic>
    </p:spTree>
    <p:extLst>
      <p:ext uri="{BB962C8B-B14F-4D97-AF65-F5344CB8AC3E}">
        <p14:creationId xmlns:p14="http://schemas.microsoft.com/office/powerpoint/2010/main" val="1224866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36A85-2FAA-C6F1-E38B-1C5B5B71E1AE}"/>
            </a:ext>
          </a:extLst>
        </p:cNvPr>
        <p:cNvGrpSpPr/>
        <p:nvPr/>
      </p:nvGrpSpPr>
      <p:grpSpPr>
        <a:xfrm>
          <a:off x="0" y="0"/>
          <a:ext cx="0" cy="0"/>
          <a:chOff x="0" y="0"/>
          <a:chExt cx="0" cy="0"/>
        </a:xfrm>
      </p:grpSpPr>
      <p:sp>
        <p:nvSpPr>
          <p:cNvPr id="3" name="Google Shape;466;g34663be1ad2_0_707">
            <a:extLst>
              <a:ext uri="{FF2B5EF4-FFF2-40B4-BE49-F238E27FC236}">
                <a16:creationId xmlns:a16="http://schemas.microsoft.com/office/drawing/2014/main" id="{CFBCC133-4253-7248-E86C-236541D5DF16}"/>
              </a:ext>
            </a:extLst>
          </p:cNvPr>
          <p:cNvSpPr txBox="1"/>
          <p:nvPr/>
        </p:nvSpPr>
        <p:spPr>
          <a:xfrm>
            <a:off x="1057418" y="880536"/>
            <a:ext cx="10077163" cy="369291"/>
          </a:xfrm>
          <a:prstGeom prst="rect">
            <a:avLst/>
          </a:prstGeom>
          <a:solidFill>
            <a:schemeClr val="bg1"/>
          </a:solidFill>
          <a:ln>
            <a:noFill/>
          </a:ln>
        </p:spPr>
        <p:txBody>
          <a:bodyPr spcFirstLastPara="1" wrap="square" lIns="91425" tIns="45700" rIns="91425" bIns="45700" anchor="t" anchorCtr="0">
            <a:spAutoFit/>
          </a:bodyPr>
          <a:lstStyle/>
          <a:p>
            <a:pPr algn="ctr"/>
            <a:r>
              <a:rPr lang="ja-JP" altLang="en-US" dirty="0">
                <a:latin typeface="BIZ UDPゴシック" panose="020B0400000000000000" pitchFamily="50" charset="-128"/>
                <a:ea typeface="BIZ UDPゴシック" panose="020B0400000000000000" pitchFamily="50" charset="-128"/>
              </a:rPr>
              <a:t>②設計指示書</a:t>
            </a:r>
            <a:endParaRPr kumimoji="1" lang="ja-JP" altLang="en-US" dirty="0">
              <a:latin typeface="BIZ UDPゴシック" panose="020B0400000000000000" pitchFamily="50" charset="-128"/>
              <a:ea typeface="BIZ UDPゴシック" panose="020B0400000000000000" pitchFamily="50" charset="-128"/>
            </a:endParaRPr>
          </a:p>
        </p:txBody>
      </p:sp>
      <p:sp>
        <p:nvSpPr>
          <p:cNvPr id="6" name="Google Shape;699;p25">
            <a:extLst>
              <a:ext uri="{FF2B5EF4-FFF2-40B4-BE49-F238E27FC236}">
                <a16:creationId xmlns:a16="http://schemas.microsoft.com/office/drawing/2014/main" id="{AA2072CE-62EC-9E5C-E5B8-349B2CC3D65C}"/>
              </a:ext>
            </a:extLst>
          </p:cNvPr>
          <p:cNvSpPr txBox="1"/>
          <p:nvPr/>
        </p:nvSpPr>
        <p:spPr>
          <a:xfrm>
            <a:off x="95794" y="78502"/>
            <a:ext cx="864096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シナリオ作成フォーマットについて</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grpSp>
        <p:nvGrpSpPr>
          <p:cNvPr id="11" name="グループ化 10">
            <a:extLst>
              <a:ext uri="{FF2B5EF4-FFF2-40B4-BE49-F238E27FC236}">
                <a16:creationId xmlns:a16="http://schemas.microsoft.com/office/drawing/2014/main" id="{7FF68C0D-3443-ADCC-D55E-AFCFCF360BD7}"/>
              </a:ext>
            </a:extLst>
          </p:cNvPr>
          <p:cNvGrpSpPr/>
          <p:nvPr/>
        </p:nvGrpSpPr>
        <p:grpSpPr>
          <a:xfrm>
            <a:off x="409816" y="1590237"/>
            <a:ext cx="11414606" cy="4538624"/>
            <a:chOff x="348341" y="1590237"/>
            <a:chExt cx="11414606" cy="4538624"/>
          </a:xfrm>
        </p:grpSpPr>
        <p:pic>
          <p:nvPicPr>
            <p:cNvPr id="5" name="図 4">
              <a:extLst>
                <a:ext uri="{FF2B5EF4-FFF2-40B4-BE49-F238E27FC236}">
                  <a16:creationId xmlns:a16="http://schemas.microsoft.com/office/drawing/2014/main" id="{D274EF4A-37B9-5BA4-117C-9C0157805440}"/>
                </a:ext>
              </a:extLst>
            </p:cNvPr>
            <p:cNvPicPr>
              <a:picLocks noChangeAspect="1"/>
            </p:cNvPicPr>
            <p:nvPr/>
          </p:nvPicPr>
          <p:blipFill>
            <a:blip r:embed="rId2"/>
            <a:stretch>
              <a:fillRect/>
            </a:stretch>
          </p:blipFill>
          <p:spPr>
            <a:xfrm>
              <a:off x="348341" y="1590237"/>
              <a:ext cx="7683497" cy="2619374"/>
            </a:xfrm>
            <a:prstGeom prst="rect">
              <a:avLst/>
            </a:prstGeom>
          </p:spPr>
        </p:pic>
        <p:pic>
          <p:nvPicPr>
            <p:cNvPr id="10" name="図 9">
              <a:extLst>
                <a:ext uri="{FF2B5EF4-FFF2-40B4-BE49-F238E27FC236}">
                  <a16:creationId xmlns:a16="http://schemas.microsoft.com/office/drawing/2014/main" id="{BEFB27A0-3B3A-3226-36DE-FF81EADC47F6}"/>
                </a:ext>
              </a:extLst>
            </p:cNvPr>
            <p:cNvPicPr>
              <a:picLocks noChangeAspect="1"/>
            </p:cNvPicPr>
            <p:nvPr/>
          </p:nvPicPr>
          <p:blipFill>
            <a:blip r:embed="rId3"/>
            <a:stretch>
              <a:fillRect/>
            </a:stretch>
          </p:blipFill>
          <p:spPr>
            <a:xfrm>
              <a:off x="4300728" y="2971181"/>
              <a:ext cx="7462219" cy="3157680"/>
            </a:xfrm>
            <a:prstGeom prst="rect">
              <a:avLst/>
            </a:prstGeom>
          </p:spPr>
        </p:pic>
      </p:grpSp>
    </p:spTree>
    <p:extLst>
      <p:ext uri="{BB962C8B-B14F-4D97-AF65-F5344CB8AC3E}">
        <p14:creationId xmlns:p14="http://schemas.microsoft.com/office/powerpoint/2010/main" val="37977491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7AE4D8-6F90-CC1E-54A7-B99244BC7406}"/>
            </a:ext>
          </a:extLst>
        </p:cNvPr>
        <p:cNvGrpSpPr/>
        <p:nvPr/>
      </p:nvGrpSpPr>
      <p:grpSpPr>
        <a:xfrm>
          <a:off x="0" y="0"/>
          <a:ext cx="0" cy="0"/>
          <a:chOff x="0" y="0"/>
          <a:chExt cx="0" cy="0"/>
        </a:xfrm>
      </p:grpSpPr>
      <p:sp>
        <p:nvSpPr>
          <p:cNvPr id="3" name="Google Shape;466;g34663be1ad2_0_707">
            <a:extLst>
              <a:ext uri="{FF2B5EF4-FFF2-40B4-BE49-F238E27FC236}">
                <a16:creationId xmlns:a16="http://schemas.microsoft.com/office/drawing/2014/main" id="{3349B730-D9E5-5F94-8582-9EFB07EAEFE0}"/>
              </a:ext>
            </a:extLst>
          </p:cNvPr>
          <p:cNvSpPr txBox="1"/>
          <p:nvPr/>
        </p:nvSpPr>
        <p:spPr>
          <a:xfrm>
            <a:off x="1057418" y="880536"/>
            <a:ext cx="10077163" cy="369291"/>
          </a:xfrm>
          <a:prstGeom prst="rect">
            <a:avLst/>
          </a:prstGeom>
          <a:solidFill>
            <a:schemeClr val="bg1"/>
          </a:solidFill>
          <a:ln>
            <a:noFill/>
          </a:ln>
        </p:spPr>
        <p:txBody>
          <a:bodyPr spcFirstLastPara="1" wrap="square" lIns="91425" tIns="45700" rIns="91425" bIns="45700" anchor="t" anchorCtr="0">
            <a:spAutoFit/>
          </a:bodyPr>
          <a:lstStyle/>
          <a:p>
            <a:pPr algn="ctr"/>
            <a:r>
              <a:rPr kumimoji="1" lang="ja-JP" altLang="en-US" dirty="0">
                <a:latin typeface="BIZ UDPゴシック" panose="020B0400000000000000" pitchFamily="50" charset="-128"/>
                <a:ea typeface="BIZ UDPゴシック" panose="020B0400000000000000" pitchFamily="50" charset="-128"/>
              </a:rPr>
              <a:t>③配信文面指示書</a:t>
            </a:r>
          </a:p>
        </p:txBody>
      </p:sp>
      <p:sp>
        <p:nvSpPr>
          <p:cNvPr id="6" name="Google Shape;699;p25">
            <a:extLst>
              <a:ext uri="{FF2B5EF4-FFF2-40B4-BE49-F238E27FC236}">
                <a16:creationId xmlns:a16="http://schemas.microsoft.com/office/drawing/2014/main" id="{F19FA072-0534-24FC-7D0A-B3C4F6133619}"/>
              </a:ext>
            </a:extLst>
          </p:cNvPr>
          <p:cNvSpPr txBox="1"/>
          <p:nvPr/>
        </p:nvSpPr>
        <p:spPr>
          <a:xfrm>
            <a:off x="95794" y="78502"/>
            <a:ext cx="864096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シナリオ作成フォーマットについて</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pic>
        <p:nvPicPr>
          <p:cNvPr id="7" name="図 6">
            <a:extLst>
              <a:ext uri="{FF2B5EF4-FFF2-40B4-BE49-F238E27FC236}">
                <a16:creationId xmlns:a16="http://schemas.microsoft.com/office/drawing/2014/main" id="{6DFAA1FD-8078-20CF-2110-A2D6B090ED99}"/>
              </a:ext>
            </a:extLst>
          </p:cNvPr>
          <p:cNvPicPr>
            <a:picLocks noChangeAspect="1"/>
          </p:cNvPicPr>
          <p:nvPr/>
        </p:nvPicPr>
        <p:blipFill>
          <a:blip r:embed="rId2"/>
          <a:stretch>
            <a:fillRect/>
          </a:stretch>
        </p:blipFill>
        <p:spPr>
          <a:xfrm>
            <a:off x="-1" y="1590237"/>
            <a:ext cx="12192000" cy="3916044"/>
          </a:xfrm>
          <a:prstGeom prst="rect">
            <a:avLst/>
          </a:prstGeom>
        </p:spPr>
      </p:pic>
    </p:spTree>
    <p:extLst>
      <p:ext uri="{BB962C8B-B14F-4D97-AF65-F5344CB8AC3E}">
        <p14:creationId xmlns:p14="http://schemas.microsoft.com/office/powerpoint/2010/main" val="2531598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8701DF-1747-DC91-2803-F3086361D087}"/>
            </a:ext>
          </a:extLst>
        </p:cNvPr>
        <p:cNvGrpSpPr/>
        <p:nvPr/>
      </p:nvGrpSpPr>
      <p:grpSpPr>
        <a:xfrm>
          <a:off x="0" y="0"/>
          <a:ext cx="0" cy="0"/>
          <a:chOff x="0" y="0"/>
          <a:chExt cx="0" cy="0"/>
        </a:xfrm>
      </p:grpSpPr>
      <p:pic>
        <p:nvPicPr>
          <p:cNvPr id="6" name="図 5">
            <a:extLst>
              <a:ext uri="{FF2B5EF4-FFF2-40B4-BE49-F238E27FC236}">
                <a16:creationId xmlns:a16="http://schemas.microsoft.com/office/drawing/2014/main" id="{FC66B63F-CFFC-C16D-3807-5F08FDD4AD0E}"/>
              </a:ext>
            </a:extLst>
          </p:cNvPr>
          <p:cNvPicPr>
            <a:picLocks noChangeAspect="1"/>
          </p:cNvPicPr>
          <p:nvPr/>
        </p:nvPicPr>
        <p:blipFill>
          <a:blip r:embed="rId2"/>
          <a:stretch>
            <a:fillRect/>
          </a:stretch>
        </p:blipFill>
        <p:spPr>
          <a:xfrm>
            <a:off x="0" y="673425"/>
            <a:ext cx="12192000" cy="4953802"/>
          </a:xfrm>
          <a:prstGeom prst="rect">
            <a:avLst/>
          </a:prstGeom>
        </p:spPr>
      </p:pic>
      <p:sp>
        <p:nvSpPr>
          <p:cNvPr id="11" name="Google Shape;466;g34663be1ad2_0_707">
            <a:extLst>
              <a:ext uri="{FF2B5EF4-FFF2-40B4-BE49-F238E27FC236}">
                <a16:creationId xmlns:a16="http://schemas.microsoft.com/office/drawing/2014/main" id="{4FE48FB5-3486-F474-384F-0DCBA9BF81FF}"/>
              </a:ext>
            </a:extLst>
          </p:cNvPr>
          <p:cNvSpPr txBox="1"/>
          <p:nvPr/>
        </p:nvSpPr>
        <p:spPr>
          <a:xfrm>
            <a:off x="4181370" y="5860333"/>
            <a:ext cx="4050832" cy="369291"/>
          </a:xfrm>
          <a:prstGeom prst="rect">
            <a:avLst/>
          </a:prstGeom>
          <a:solidFill>
            <a:schemeClr val="bg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ja-JP" altLang="en-US" dirty="0">
                <a:latin typeface="BIZ UDPゴシック" panose="020B0400000000000000" pitchFamily="50" charset="-128"/>
                <a:ea typeface="BIZ UDPゴシック" panose="020B0400000000000000" pitchFamily="50" charset="-128"/>
              </a:rPr>
              <a:t>管理画面 ＞ 配信 ＞ シナリオ設定</a:t>
            </a:r>
            <a:endParaRPr dirty="0">
              <a:latin typeface="BIZ UDPゴシック" panose="020B0400000000000000" pitchFamily="50" charset="-128"/>
              <a:ea typeface="BIZ UDPゴシック" panose="020B0400000000000000" pitchFamily="50" charset="-128"/>
            </a:endParaRPr>
          </a:p>
        </p:txBody>
      </p:sp>
      <p:sp>
        <p:nvSpPr>
          <p:cNvPr id="3" name="Google Shape;467;g34663be1ad2_0_707">
            <a:extLst>
              <a:ext uri="{FF2B5EF4-FFF2-40B4-BE49-F238E27FC236}">
                <a16:creationId xmlns:a16="http://schemas.microsoft.com/office/drawing/2014/main" id="{DD920537-8486-57BE-9F0B-43B060352C83}"/>
              </a:ext>
            </a:extLst>
          </p:cNvPr>
          <p:cNvSpPr/>
          <p:nvPr/>
        </p:nvSpPr>
        <p:spPr>
          <a:xfrm>
            <a:off x="0" y="2084614"/>
            <a:ext cx="773906" cy="191861"/>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Meiryo UI" panose="020B0604030504040204" pitchFamily="50" charset="-128"/>
              <a:ea typeface="Meiryo UI" panose="020B0604030504040204" pitchFamily="50" charset="-128"/>
            </a:endParaRPr>
          </a:p>
        </p:txBody>
      </p:sp>
      <p:sp>
        <p:nvSpPr>
          <p:cNvPr id="4" name="Google Shape;699;p25">
            <a:extLst>
              <a:ext uri="{FF2B5EF4-FFF2-40B4-BE49-F238E27FC236}">
                <a16:creationId xmlns:a16="http://schemas.microsoft.com/office/drawing/2014/main" id="{7164AAC8-C74F-3564-3AFE-8D35B5682771}"/>
              </a:ext>
            </a:extLst>
          </p:cNvPr>
          <p:cNvSpPr txBox="1"/>
          <p:nvPr/>
        </p:nvSpPr>
        <p:spPr>
          <a:xfrm>
            <a:off x="95794" y="78502"/>
            <a:ext cx="8640960" cy="461624"/>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ja-JP" altLang="en-US" sz="2400" dirty="0">
                <a:solidFill>
                  <a:schemeClr val="bg1"/>
                </a:solidFill>
                <a:latin typeface="BIZ UDPゴシック" panose="020B0400000000000000" pitchFamily="50" charset="-128"/>
                <a:ea typeface="BIZ UDPゴシック" panose="020B0400000000000000" pitchFamily="50" charset="-128"/>
                <a:cs typeface="MS PGothic"/>
                <a:sym typeface="Arial"/>
              </a:rPr>
              <a:t>シナリオ配信設定について</a:t>
            </a:r>
            <a:endParaRPr lang="ja-JP" altLang="en-US" sz="2000" dirty="0">
              <a:solidFill>
                <a:schemeClr val="bg1"/>
              </a:solidFill>
              <a:latin typeface="BIZ UDPゴシック" panose="020B0400000000000000" pitchFamily="50" charset="-128"/>
              <a:ea typeface="BIZ UDPゴシック" panose="020B0400000000000000" pitchFamily="50" charset="-128"/>
              <a:cs typeface="MS PGothic"/>
              <a:sym typeface="MS PGothic"/>
            </a:endParaRPr>
          </a:p>
        </p:txBody>
      </p:sp>
      <p:sp>
        <p:nvSpPr>
          <p:cNvPr id="2" name="Google Shape;467;g34663be1ad2_0_707">
            <a:extLst>
              <a:ext uri="{FF2B5EF4-FFF2-40B4-BE49-F238E27FC236}">
                <a16:creationId xmlns:a16="http://schemas.microsoft.com/office/drawing/2014/main" id="{3189F1BF-926A-D729-E27C-969427FC22E4}"/>
              </a:ext>
            </a:extLst>
          </p:cNvPr>
          <p:cNvSpPr/>
          <p:nvPr/>
        </p:nvSpPr>
        <p:spPr>
          <a:xfrm>
            <a:off x="7343775" y="3245576"/>
            <a:ext cx="519113" cy="364399"/>
          </a:xfrm>
          <a:prstGeom prst="rect">
            <a:avLst/>
          </a:prstGeom>
          <a:solidFill>
            <a:schemeClr val="bg1"/>
          </a:solidFill>
          <a:ln w="28575" cap="flat" cmpd="sng">
            <a:solidFill>
              <a:schemeClr val="bg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65700368"/>
      </p:ext>
    </p:extLst>
  </p:cSld>
  <p:clrMapOvr>
    <a:masterClrMapping/>
  </p:clrMapOvr>
</p:sld>
</file>

<file path=ppt/theme/theme1.xml><?xml version="1.0" encoding="utf-8"?>
<a:theme xmlns:a="http://schemas.openxmlformats.org/drawingml/2006/main" name="Office テーマ">
  <a:themeElements>
    <a:clrScheme name="青緑">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Dテンプレート" id="{A949D819-E064-3341-9CD6-ABBEE303F6BD}" vid="{67C04458-CFAA-D648-9746-91CFDC0C6D33}"/>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85394</TotalTime>
  <Words>2476</Words>
  <Application>Microsoft Office PowerPoint</Application>
  <PresentationFormat>ワイド画面</PresentationFormat>
  <Paragraphs>308</Paragraphs>
  <Slides>30</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30</vt:i4>
      </vt:variant>
    </vt:vector>
  </HeadingPairs>
  <TitlesOfParts>
    <vt:vector size="36" baseType="lpstr">
      <vt:lpstr>BIZ UDPゴシック</vt:lpstr>
      <vt:lpstr>Meiryo UI</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川連一豊</dc:creator>
  <cp:lastModifiedBy>yohei kita</cp:lastModifiedBy>
  <cp:revision>942</cp:revision>
  <cp:lastPrinted>2019-03-27T00:15:42Z</cp:lastPrinted>
  <dcterms:created xsi:type="dcterms:W3CDTF">2018-03-14T05:05:58Z</dcterms:created>
  <dcterms:modified xsi:type="dcterms:W3CDTF">2025-09-19T04:05:43Z</dcterms:modified>
</cp:coreProperties>
</file>